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50" r:id="rId1"/>
  </p:sldMasterIdLst>
  <p:notesMasterIdLst>
    <p:notesMasterId r:id="rId8"/>
  </p:notesMasterIdLst>
  <p:sldIdLst>
    <p:sldId id="256" r:id="rId2"/>
    <p:sldId id="332" r:id="rId3"/>
    <p:sldId id="333" r:id="rId4"/>
    <p:sldId id="268" r:id="rId5"/>
    <p:sldId id="271" r:id="rId6"/>
    <p:sldId id="334" r:id="rId7"/>
  </p:sldIdLst>
  <p:sldSz cx="11522075" cy="6480175"/>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3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p:cViewPr varScale="1">
        <p:scale>
          <a:sx n="117" d="100"/>
          <a:sy n="117" d="100"/>
        </p:scale>
        <p:origin x="6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zakon.rada.gov.ua/laws/show/884-2021-%D0%BF" TargetMode="External"/></Relationships>
</file>

<file path=ppt/diagrams/_rels/data2.xml.rels><?xml version="1.0" encoding="UTF-8" standalone="yes"?>
<Relationships xmlns="http://schemas.openxmlformats.org/package/2006/relationships"><Relationship Id="rId2" Type="http://schemas.openxmlformats.org/officeDocument/2006/relationships/hyperlink" Target="https://zakon.rada.gov.ua/laws/show/884-2021-%D0%BF" TargetMode="External"/><Relationship Id="rId1" Type="http://schemas.openxmlformats.org/officeDocument/2006/relationships/hyperlink" Target="https://zakon.rada.gov.ua/laws/show/2264-19"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zakon.rada.gov.ua/laws/show/884-2021-%D0%BF"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zakon.rada.gov.ua/laws/show/884-2021-%D0%BF" TargetMode="External"/><Relationship Id="rId1" Type="http://schemas.openxmlformats.org/officeDocument/2006/relationships/hyperlink" Target="https://zakon.rada.gov.ua/laws/show/2264-19"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47B3A5-92F9-4ABC-A35F-F1BE3105C17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D81B782-45E5-49D2-95BB-D2F947E3AFE9}">
      <dgm:prSet custT="1"/>
      <dgm:spPr>
        <a:solidFill>
          <a:schemeClr val="bg1">
            <a:lumMod val="95000"/>
          </a:schemeClr>
        </a:solidFill>
      </dgm:spPr>
      <dgm:t>
        <a:bodyPr/>
        <a:lstStyle/>
        <a:p>
          <a:pPr algn="just"/>
          <a:r>
            <a:rPr lang="uk-UA" sz="1600" b="0" i="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Порядок видачі, переоформлення та анулювання </a:t>
          </a:r>
          <a:r>
            <a:rPr lang="uk-UA" sz="1600" b="0" i="0" u="sng"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експлуатаційного</a:t>
          </a:r>
          <a:r>
            <a:rPr lang="uk-UA" sz="1600" b="0" i="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 дозволу на потужність і видачі його дубліката</a:t>
          </a:r>
          <a:r>
            <a:rPr lang="uk-UA" sz="1600" b="0" i="0" dirty="0">
              <a:solidFill>
                <a:schemeClr val="tx1"/>
              </a:solidFill>
              <a:latin typeface="Times New Roman" panose="02020603050405020304" pitchFamily="18" charset="0"/>
              <a:cs typeface="Times New Roman" panose="02020603050405020304"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dgm:t>
    </dgm:pt>
    <dgm:pt modelId="{BDD8190E-0B67-4CA5-B785-0276B061E104}" type="parTrans" cxnId="{54A77581-CF40-4149-B2CD-4AAB8F6FF481}">
      <dgm:prSet/>
      <dgm:spPr/>
      <dgm:t>
        <a:bodyPr/>
        <a:lstStyle/>
        <a:p>
          <a:endParaRPr lang="en-US"/>
        </a:p>
      </dgm:t>
    </dgm:pt>
    <dgm:pt modelId="{E0A323F4-C1E5-43C9-92FD-D7EFC9BA7C5D}" type="sibTrans" cxnId="{54A77581-CF40-4149-B2CD-4AAB8F6FF481}">
      <dgm:prSet/>
      <dgm:spPr/>
      <dgm:t>
        <a:bodyPr/>
        <a:lstStyle/>
        <a:p>
          <a:endParaRPr lang="en-US"/>
        </a:p>
      </dgm:t>
    </dgm:pt>
    <dgm:pt modelId="{90C02C57-7D95-4893-BACA-337F67FE1DAD}">
      <dgm:prSet custT="1"/>
      <dgm:spPr>
        <a:solidFill>
          <a:schemeClr val="bg1">
            <a:lumMod val="95000"/>
          </a:schemeClr>
        </a:solidFill>
      </dgm:spPr>
      <dgm:t>
        <a:bodyPr/>
        <a:lstStyle/>
        <a:p>
          <a:pPr algn="just"/>
          <a:r>
            <a:rPr lang="uk-UA" sz="1600" b="0" i="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Порядок здійснення державної реєстрації потужностей</a:t>
          </a:r>
          <a:r>
            <a:rPr lang="uk-UA" sz="1600" b="0" i="0" dirty="0">
              <a:solidFill>
                <a:schemeClr val="tx1"/>
              </a:solidFill>
              <a:latin typeface="Times New Roman" panose="02020603050405020304" pitchFamily="18" charset="0"/>
              <a:cs typeface="Times New Roman" panose="02020603050405020304"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dgm:t>
    </dgm:pt>
    <dgm:pt modelId="{11480FD4-E14B-453D-9947-E16FDAE2C778}" type="parTrans" cxnId="{A18AFB2F-7FDE-4415-8889-E63B67DBD9D7}">
      <dgm:prSet/>
      <dgm:spPr/>
      <dgm:t>
        <a:bodyPr/>
        <a:lstStyle/>
        <a:p>
          <a:endParaRPr lang="en-US"/>
        </a:p>
      </dgm:t>
    </dgm:pt>
    <dgm:pt modelId="{5D9444F7-02A2-4EF3-B8CF-2A1D175CF288}" type="sibTrans" cxnId="{A18AFB2F-7FDE-4415-8889-E63B67DBD9D7}">
      <dgm:prSet/>
      <dgm:spPr/>
      <dgm:t>
        <a:bodyPr/>
        <a:lstStyle/>
        <a:p>
          <a:endParaRPr lang="en-US"/>
        </a:p>
      </dgm:t>
    </dgm:pt>
    <dgm:pt modelId="{81B9E986-7E48-4372-A27E-0AC040FA33AE}">
      <dgm:prSet custT="1"/>
      <dgm:spPr>
        <a:solidFill>
          <a:schemeClr val="bg1">
            <a:lumMod val="95000"/>
          </a:schemeClr>
        </a:solidFill>
      </dgm:spPr>
      <dgm:t>
        <a:bodyPr/>
        <a:lstStyle/>
        <a:p>
          <a:pPr algn="just"/>
          <a:r>
            <a:rPr lang="uk-UA" sz="1600" b="0" i="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Порядок формування та ведення Державного каталогу кормових матеріалів</a:t>
          </a:r>
          <a:r>
            <a:rPr lang="uk-UA" sz="1600" b="0" i="0" dirty="0">
              <a:solidFill>
                <a:schemeClr val="tx1"/>
              </a:solidFill>
              <a:latin typeface="Times New Roman" panose="02020603050405020304" pitchFamily="18" charset="0"/>
              <a:cs typeface="Times New Roman" panose="02020603050405020304"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dgm:t>
    </dgm:pt>
    <dgm:pt modelId="{4ABD489B-AA42-414B-9F99-FD0025E81A41}" type="parTrans" cxnId="{47C07338-67DC-418B-B9DD-8740EDC842E6}">
      <dgm:prSet/>
      <dgm:spPr/>
      <dgm:t>
        <a:bodyPr/>
        <a:lstStyle/>
        <a:p>
          <a:endParaRPr lang="en-US"/>
        </a:p>
      </dgm:t>
    </dgm:pt>
    <dgm:pt modelId="{08252026-1D7D-4A04-9B66-584049FCEB93}" type="sibTrans" cxnId="{47C07338-67DC-418B-B9DD-8740EDC842E6}">
      <dgm:prSet/>
      <dgm:spPr/>
      <dgm:t>
        <a:bodyPr/>
        <a:lstStyle/>
        <a:p>
          <a:endParaRPr lang="en-US"/>
        </a:p>
      </dgm:t>
    </dgm:pt>
    <dgm:pt modelId="{D61F106E-4AF5-4F25-B533-BBAEDF08AF6E}">
      <dgm:prSet custT="1"/>
      <dgm:spPr>
        <a:solidFill>
          <a:schemeClr val="bg1">
            <a:lumMod val="95000"/>
          </a:schemeClr>
        </a:solidFill>
      </dgm:spPr>
      <dgm:t>
        <a:bodyPr/>
        <a:lstStyle/>
        <a:p>
          <a:pPr algn="just"/>
          <a:r>
            <a:rPr lang="uk-UA" sz="1600" b="0" i="0" u="none"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Порядок формування та ведення Державного реєстру тверджень про властивості кормів, призначених для особливих поживних цілей</a:t>
          </a:r>
          <a:r>
            <a:rPr lang="uk-UA" sz="1600" b="0" i="0" u="none" dirty="0">
              <a:solidFill>
                <a:schemeClr val="tx1"/>
              </a:solidFill>
              <a:latin typeface="Times New Roman" panose="02020603050405020304" pitchFamily="18" charset="0"/>
              <a:cs typeface="Times New Roman" panose="02020603050405020304" pitchFamily="18" charset="0"/>
            </a:rPr>
            <a:t>.</a:t>
          </a:r>
          <a:endParaRPr lang="en-US" sz="1600" u="none" dirty="0">
            <a:solidFill>
              <a:schemeClr val="tx1"/>
            </a:solidFill>
            <a:latin typeface="Times New Roman" panose="02020603050405020304" pitchFamily="18" charset="0"/>
            <a:cs typeface="Times New Roman" panose="02020603050405020304" pitchFamily="18" charset="0"/>
          </a:endParaRPr>
        </a:p>
      </dgm:t>
    </dgm:pt>
    <dgm:pt modelId="{DA74FC85-E743-4839-939E-2223F941748B}" type="parTrans" cxnId="{06609EED-ACE7-4EDC-BA76-D636391B9A79}">
      <dgm:prSet/>
      <dgm:spPr/>
      <dgm:t>
        <a:bodyPr/>
        <a:lstStyle/>
        <a:p>
          <a:endParaRPr lang="en-US"/>
        </a:p>
      </dgm:t>
    </dgm:pt>
    <dgm:pt modelId="{450CC9D9-B687-452F-9DB7-D080DFEDD5FF}" type="sibTrans" cxnId="{06609EED-ACE7-4EDC-BA76-D636391B9A79}">
      <dgm:prSet/>
      <dgm:spPr/>
      <dgm:t>
        <a:bodyPr/>
        <a:lstStyle/>
        <a:p>
          <a:endParaRPr lang="en-US"/>
        </a:p>
      </dgm:t>
    </dgm:pt>
    <dgm:pt modelId="{F4F86E0B-E2B7-4F3F-8845-F3BE7B66719A}" type="pres">
      <dgm:prSet presAssocID="{D347B3A5-92F9-4ABC-A35F-F1BE3105C17A}" presName="outerComposite" presStyleCnt="0">
        <dgm:presLayoutVars>
          <dgm:chMax val="5"/>
          <dgm:dir/>
          <dgm:resizeHandles val="exact"/>
        </dgm:presLayoutVars>
      </dgm:prSet>
      <dgm:spPr/>
    </dgm:pt>
    <dgm:pt modelId="{37F48424-403F-4515-B7F4-D698C9477C0D}" type="pres">
      <dgm:prSet presAssocID="{D347B3A5-92F9-4ABC-A35F-F1BE3105C17A}" presName="dummyMaxCanvas" presStyleCnt="0">
        <dgm:presLayoutVars/>
      </dgm:prSet>
      <dgm:spPr/>
    </dgm:pt>
    <dgm:pt modelId="{7AF6F8F4-6D23-4FB7-81C3-E825BAE9C491}" type="pres">
      <dgm:prSet presAssocID="{D347B3A5-92F9-4ABC-A35F-F1BE3105C17A}" presName="FourNodes_1" presStyleLbl="node1" presStyleIdx="0" presStyleCnt="4">
        <dgm:presLayoutVars>
          <dgm:bulletEnabled val="1"/>
        </dgm:presLayoutVars>
      </dgm:prSet>
      <dgm:spPr/>
    </dgm:pt>
    <dgm:pt modelId="{2D836AAC-587B-4AFD-9EDC-24F74642405D}" type="pres">
      <dgm:prSet presAssocID="{D347B3A5-92F9-4ABC-A35F-F1BE3105C17A}" presName="FourNodes_2" presStyleLbl="node1" presStyleIdx="1" presStyleCnt="4" custLinFactNeighborX="1028" custLinFactNeighborY="-2652">
        <dgm:presLayoutVars>
          <dgm:bulletEnabled val="1"/>
        </dgm:presLayoutVars>
      </dgm:prSet>
      <dgm:spPr/>
    </dgm:pt>
    <dgm:pt modelId="{151E559A-B591-4A63-9C13-7341B9FB1556}" type="pres">
      <dgm:prSet presAssocID="{D347B3A5-92F9-4ABC-A35F-F1BE3105C17A}" presName="FourNodes_3" presStyleLbl="node1" presStyleIdx="2" presStyleCnt="4">
        <dgm:presLayoutVars>
          <dgm:bulletEnabled val="1"/>
        </dgm:presLayoutVars>
      </dgm:prSet>
      <dgm:spPr/>
    </dgm:pt>
    <dgm:pt modelId="{014921FD-9E97-4A0F-9CFC-16DC6995DD63}" type="pres">
      <dgm:prSet presAssocID="{D347B3A5-92F9-4ABC-A35F-F1BE3105C17A}" presName="FourNodes_4" presStyleLbl="node1" presStyleIdx="3" presStyleCnt="4">
        <dgm:presLayoutVars>
          <dgm:bulletEnabled val="1"/>
        </dgm:presLayoutVars>
      </dgm:prSet>
      <dgm:spPr/>
    </dgm:pt>
    <dgm:pt modelId="{2C93A052-EE22-4B51-AEFC-A2784B7072E5}" type="pres">
      <dgm:prSet presAssocID="{D347B3A5-92F9-4ABC-A35F-F1BE3105C17A}" presName="FourConn_1-2" presStyleLbl="fgAccFollowNode1" presStyleIdx="0" presStyleCnt="3">
        <dgm:presLayoutVars>
          <dgm:bulletEnabled val="1"/>
        </dgm:presLayoutVars>
      </dgm:prSet>
      <dgm:spPr/>
    </dgm:pt>
    <dgm:pt modelId="{32345B59-2214-4454-A7D5-392D19A5E44C}" type="pres">
      <dgm:prSet presAssocID="{D347B3A5-92F9-4ABC-A35F-F1BE3105C17A}" presName="FourConn_2-3" presStyleLbl="fgAccFollowNode1" presStyleIdx="1" presStyleCnt="3">
        <dgm:presLayoutVars>
          <dgm:bulletEnabled val="1"/>
        </dgm:presLayoutVars>
      </dgm:prSet>
      <dgm:spPr/>
    </dgm:pt>
    <dgm:pt modelId="{4C76F22A-7BBD-42FC-9445-DB6F796F8DB7}" type="pres">
      <dgm:prSet presAssocID="{D347B3A5-92F9-4ABC-A35F-F1BE3105C17A}" presName="FourConn_3-4" presStyleLbl="fgAccFollowNode1" presStyleIdx="2" presStyleCnt="3">
        <dgm:presLayoutVars>
          <dgm:bulletEnabled val="1"/>
        </dgm:presLayoutVars>
      </dgm:prSet>
      <dgm:spPr/>
    </dgm:pt>
    <dgm:pt modelId="{BAF05DD5-2347-47D2-B7D6-212CF09AAD3F}" type="pres">
      <dgm:prSet presAssocID="{D347B3A5-92F9-4ABC-A35F-F1BE3105C17A}" presName="FourNodes_1_text" presStyleLbl="node1" presStyleIdx="3" presStyleCnt="4">
        <dgm:presLayoutVars>
          <dgm:bulletEnabled val="1"/>
        </dgm:presLayoutVars>
      </dgm:prSet>
      <dgm:spPr/>
    </dgm:pt>
    <dgm:pt modelId="{AC40B3A4-B544-44EE-9E1B-D978AAE336F0}" type="pres">
      <dgm:prSet presAssocID="{D347B3A5-92F9-4ABC-A35F-F1BE3105C17A}" presName="FourNodes_2_text" presStyleLbl="node1" presStyleIdx="3" presStyleCnt="4">
        <dgm:presLayoutVars>
          <dgm:bulletEnabled val="1"/>
        </dgm:presLayoutVars>
      </dgm:prSet>
      <dgm:spPr/>
    </dgm:pt>
    <dgm:pt modelId="{9C00C2D2-0E26-4ACC-98F5-5382C204C4FD}" type="pres">
      <dgm:prSet presAssocID="{D347B3A5-92F9-4ABC-A35F-F1BE3105C17A}" presName="FourNodes_3_text" presStyleLbl="node1" presStyleIdx="3" presStyleCnt="4">
        <dgm:presLayoutVars>
          <dgm:bulletEnabled val="1"/>
        </dgm:presLayoutVars>
      </dgm:prSet>
      <dgm:spPr/>
    </dgm:pt>
    <dgm:pt modelId="{75119207-EF4D-4645-80CC-2B0AF165CE46}" type="pres">
      <dgm:prSet presAssocID="{D347B3A5-92F9-4ABC-A35F-F1BE3105C17A}" presName="FourNodes_4_text" presStyleLbl="node1" presStyleIdx="3" presStyleCnt="4">
        <dgm:presLayoutVars>
          <dgm:bulletEnabled val="1"/>
        </dgm:presLayoutVars>
      </dgm:prSet>
      <dgm:spPr/>
    </dgm:pt>
  </dgm:ptLst>
  <dgm:cxnLst>
    <dgm:cxn modelId="{CE2BD20D-7FE5-4FAE-A1A6-1E67EAF7111D}" type="presOf" srcId="{E0A323F4-C1E5-43C9-92FD-D7EFC9BA7C5D}" destId="{2C93A052-EE22-4B51-AEFC-A2784B7072E5}" srcOrd="0" destOrd="0" presId="urn:microsoft.com/office/officeart/2005/8/layout/vProcess5"/>
    <dgm:cxn modelId="{8913B817-2168-4B5A-8B9D-FFBCDC84C90E}" type="presOf" srcId="{0D81B782-45E5-49D2-95BB-D2F947E3AFE9}" destId="{BAF05DD5-2347-47D2-B7D6-212CF09AAD3F}" srcOrd="1" destOrd="0" presId="urn:microsoft.com/office/officeart/2005/8/layout/vProcess5"/>
    <dgm:cxn modelId="{04633327-4408-476D-B0C1-3A5E1E9F73B7}" type="presOf" srcId="{D347B3A5-92F9-4ABC-A35F-F1BE3105C17A}" destId="{F4F86E0B-E2B7-4F3F-8845-F3BE7B66719A}" srcOrd="0" destOrd="0" presId="urn:microsoft.com/office/officeart/2005/8/layout/vProcess5"/>
    <dgm:cxn modelId="{3DADEE27-9F83-4AA6-8B67-2210AC16F2EF}" type="presOf" srcId="{D61F106E-4AF5-4F25-B533-BBAEDF08AF6E}" destId="{75119207-EF4D-4645-80CC-2B0AF165CE46}" srcOrd="1" destOrd="0" presId="urn:microsoft.com/office/officeart/2005/8/layout/vProcess5"/>
    <dgm:cxn modelId="{A18AFB2F-7FDE-4415-8889-E63B67DBD9D7}" srcId="{D347B3A5-92F9-4ABC-A35F-F1BE3105C17A}" destId="{90C02C57-7D95-4893-BACA-337F67FE1DAD}" srcOrd="1" destOrd="0" parTransId="{11480FD4-E14B-453D-9947-E16FDAE2C778}" sibTransId="{5D9444F7-02A2-4EF3-B8CF-2A1D175CF288}"/>
    <dgm:cxn modelId="{E6A18131-8D97-4393-BB38-32B185F20AA0}" type="presOf" srcId="{81B9E986-7E48-4372-A27E-0AC040FA33AE}" destId="{9C00C2D2-0E26-4ACC-98F5-5382C204C4FD}" srcOrd="1" destOrd="0" presId="urn:microsoft.com/office/officeart/2005/8/layout/vProcess5"/>
    <dgm:cxn modelId="{47C07338-67DC-418B-B9DD-8740EDC842E6}" srcId="{D347B3A5-92F9-4ABC-A35F-F1BE3105C17A}" destId="{81B9E986-7E48-4372-A27E-0AC040FA33AE}" srcOrd="2" destOrd="0" parTransId="{4ABD489B-AA42-414B-9F99-FD0025E81A41}" sibTransId="{08252026-1D7D-4A04-9B66-584049FCEB93}"/>
    <dgm:cxn modelId="{749B0068-6E70-471E-A942-7FA59B98C471}" type="presOf" srcId="{81B9E986-7E48-4372-A27E-0AC040FA33AE}" destId="{151E559A-B591-4A63-9C13-7341B9FB1556}" srcOrd="0" destOrd="0" presId="urn:microsoft.com/office/officeart/2005/8/layout/vProcess5"/>
    <dgm:cxn modelId="{5A996E6E-F5F2-4EAF-B310-3B708E351C3A}" type="presOf" srcId="{90C02C57-7D95-4893-BACA-337F67FE1DAD}" destId="{AC40B3A4-B544-44EE-9E1B-D978AAE336F0}" srcOrd="1" destOrd="0" presId="urn:microsoft.com/office/officeart/2005/8/layout/vProcess5"/>
    <dgm:cxn modelId="{60164C56-88EE-4C91-93BF-67D85F2465A0}" type="presOf" srcId="{5D9444F7-02A2-4EF3-B8CF-2A1D175CF288}" destId="{32345B59-2214-4454-A7D5-392D19A5E44C}" srcOrd="0" destOrd="0" presId="urn:microsoft.com/office/officeart/2005/8/layout/vProcess5"/>
    <dgm:cxn modelId="{B4292978-0C2E-40BF-86D2-6F388F69D9DB}" type="presOf" srcId="{08252026-1D7D-4A04-9B66-584049FCEB93}" destId="{4C76F22A-7BBD-42FC-9445-DB6F796F8DB7}" srcOrd="0" destOrd="0" presId="urn:microsoft.com/office/officeart/2005/8/layout/vProcess5"/>
    <dgm:cxn modelId="{7B56E558-AB55-4813-BA44-2F043D80930F}" type="presOf" srcId="{0D81B782-45E5-49D2-95BB-D2F947E3AFE9}" destId="{7AF6F8F4-6D23-4FB7-81C3-E825BAE9C491}" srcOrd="0" destOrd="0" presId="urn:microsoft.com/office/officeart/2005/8/layout/vProcess5"/>
    <dgm:cxn modelId="{54A77581-CF40-4149-B2CD-4AAB8F6FF481}" srcId="{D347B3A5-92F9-4ABC-A35F-F1BE3105C17A}" destId="{0D81B782-45E5-49D2-95BB-D2F947E3AFE9}" srcOrd="0" destOrd="0" parTransId="{BDD8190E-0B67-4CA5-B785-0276B061E104}" sibTransId="{E0A323F4-C1E5-43C9-92FD-D7EFC9BA7C5D}"/>
    <dgm:cxn modelId="{CDAE72B4-8154-4CB7-B8E9-F280BA31B54D}" type="presOf" srcId="{90C02C57-7D95-4893-BACA-337F67FE1DAD}" destId="{2D836AAC-587B-4AFD-9EDC-24F74642405D}" srcOrd="0" destOrd="0" presId="urn:microsoft.com/office/officeart/2005/8/layout/vProcess5"/>
    <dgm:cxn modelId="{1CF026D9-95C7-4EDE-89D2-2D1BA7CB66F3}" type="presOf" srcId="{D61F106E-4AF5-4F25-B533-BBAEDF08AF6E}" destId="{014921FD-9E97-4A0F-9CFC-16DC6995DD63}" srcOrd="0" destOrd="0" presId="urn:microsoft.com/office/officeart/2005/8/layout/vProcess5"/>
    <dgm:cxn modelId="{06609EED-ACE7-4EDC-BA76-D636391B9A79}" srcId="{D347B3A5-92F9-4ABC-A35F-F1BE3105C17A}" destId="{D61F106E-4AF5-4F25-B533-BBAEDF08AF6E}" srcOrd="3" destOrd="0" parTransId="{DA74FC85-E743-4839-939E-2223F941748B}" sibTransId="{450CC9D9-B687-452F-9DB7-D080DFEDD5FF}"/>
    <dgm:cxn modelId="{04CA8BD4-65D2-427E-8072-BC3576FB3941}" type="presParOf" srcId="{F4F86E0B-E2B7-4F3F-8845-F3BE7B66719A}" destId="{37F48424-403F-4515-B7F4-D698C9477C0D}" srcOrd="0" destOrd="0" presId="urn:microsoft.com/office/officeart/2005/8/layout/vProcess5"/>
    <dgm:cxn modelId="{D2EA277E-2195-4AEC-9482-8E3F3AECD4C6}" type="presParOf" srcId="{F4F86E0B-E2B7-4F3F-8845-F3BE7B66719A}" destId="{7AF6F8F4-6D23-4FB7-81C3-E825BAE9C491}" srcOrd="1" destOrd="0" presId="urn:microsoft.com/office/officeart/2005/8/layout/vProcess5"/>
    <dgm:cxn modelId="{3A1591A1-5A7C-4FA9-99F8-69C6B3C651CF}" type="presParOf" srcId="{F4F86E0B-E2B7-4F3F-8845-F3BE7B66719A}" destId="{2D836AAC-587B-4AFD-9EDC-24F74642405D}" srcOrd="2" destOrd="0" presId="urn:microsoft.com/office/officeart/2005/8/layout/vProcess5"/>
    <dgm:cxn modelId="{F15EA5F8-49C1-45EB-8DF1-BB95F9D81CCF}" type="presParOf" srcId="{F4F86E0B-E2B7-4F3F-8845-F3BE7B66719A}" destId="{151E559A-B591-4A63-9C13-7341B9FB1556}" srcOrd="3" destOrd="0" presId="urn:microsoft.com/office/officeart/2005/8/layout/vProcess5"/>
    <dgm:cxn modelId="{62DEAD45-D4D5-443A-870D-D5FD628E56E2}" type="presParOf" srcId="{F4F86E0B-E2B7-4F3F-8845-F3BE7B66719A}" destId="{014921FD-9E97-4A0F-9CFC-16DC6995DD63}" srcOrd="4" destOrd="0" presId="urn:microsoft.com/office/officeart/2005/8/layout/vProcess5"/>
    <dgm:cxn modelId="{93C4DB58-B180-4559-B860-18DC5C552675}" type="presParOf" srcId="{F4F86E0B-E2B7-4F3F-8845-F3BE7B66719A}" destId="{2C93A052-EE22-4B51-AEFC-A2784B7072E5}" srcOrd="5" destOrd="0" presId="urn:microsoft.com/office/officeart/2005/8/layout/vProcess5"/>
    <dgm:cxn modelId="{50D23589-49AD-4D1E-9CA3-72D6F8B39609}" type="presParOf" srcId="{F4F86E0B-E2B7-4F3F-8845-F3BE7B66719A}" destId="{32345B59-2214-4454-A7D5-392D19A5E44C}" srcOrd="6" destOrd="0" presId="urn:microsoft.com/office/officeart/2005/8/layout/vProcess5"/>
    <dgm:cxn modelId="{044A2C6A-33B8-4569-950B-2DCD4260A95A}" type="presParOf" srcId="{F4F86E0B-E2B7-4F3F-8845-F3BE7B66719A}" destId="{4C76F22A-7BBD-42FC-9445-DB6F796F8DB7}" srcOrd="7" destOrd="0" presId="urn:microsoft.com/office/officeart/2005/8/layout/vProcess5"/>
    <dgm:cxn modelId="{6634AB1B-BA9E-4D33-A0F0-1B2439BD477B}" type="presParOf" srcId="{F4F86E0B-E2B7-4F3F-8845-F3BE7B66719A}" destId="{BAF05DD5-2347-47D2-B7D6-212CF09AAD3F}" srcOrd="8" destOrd="0" presId="urn:microsoft.com/office/officeart/2005/8/layout/vProcess5"/>
    <dgm:cxn modelId="{12A8F089-FE91-4C56-B6B5-6071203013CB}" type="presParOf" srcId="{F4F86E0B-E2B7-4F3F-8845-F3BE7B66719A}" destId="{AC40B3A4-B544-44EE-9E1B-D978AAE336F0}" srcOrd="9" destOrd="0" presId="urn:microsoft.com/office/officeart/2005/8/layout/vProcess5"/>
    <dgm:cxn modelId="{18891F25-B03A-4445-9DD0-5570AFA59D33}" type="presParOf" srcId="{F4F86E0B-E2B7-4F3F-8845-F3BE7B66719A}" destId="{9C00C2D2-0E26-4ACC-98F5-5382C204C4FD}" srcOrd="10" destOrd="0" presId="urn:microsoft.com/office/officeart/2005/8/layout/vProcess5"/>
    <dgm:cxn modelId="{D1587FD9-962A-44DD-BB90-AA569A4FFE96}" type="presParOf" srcId="{F4F86E0B-E2B7-4F3F-8845-F3BE7B66719A}" destId="{75119207-EF4D-4645-80CC-2B0AF165CE46}" srcOrd="1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193481-4113-414F-AB89-2778C8C55189}"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30A77846-5F3B-46CC-B562-9F546EA17B12}">
      <dgm:prSet custT="1"/>
      <dgm:spPr/>
      <dgm:t>
        <a:bodyPr/>
        <a:lstStyle/>
        <a:p>
          <a:pPr algn="just"/>
          <a:r>
            <a:rPr lang="uk-UA" sz="1200" b="0" i="0" dirty="0">
              <a:latin typeface="Times New Roman" panose="02020603050405020304" pitchFamily="18" charset="0"/>
              <a:cs typeface="Times New Roman" panose="02020603050405020304" pitchFamily="18" charset="0"/>
            </a:rPr>
            <a:t>Цей Порядок визначає процедуру видачі, переоформлення та анулювання експлуатаційного дозволу на потужність, видачі його дубліката, тимчасового експлуатаційного дозволу на потужність для операторів ринку кормів (далі - оператори ринку) територіальними органами Держпродспоживслужби.</a:t>
          </a:r>
          <a:endParaRPr lang="en-US" sz="1200" dirty="0">
            <a:latin typeface="Times New Roman" panose="02020603050405020304" pitchFamily="18" charset="0"/>
            <a:cs typeface="Times New Roman" panose="02020603050405020304" pitchFamily="18" charset="0"/>
          </a:endParaRPr>
        </a:p>
      </dgm:t>
    </dgm:pt>
    <dgm:pt modelId="{DA745C8F-46CA-4237-90F6-4F4DA34C974F}" type="parTrans" cxnId="{4C8952B2-D2AC-4B02-A302-8536AB6B1867}">
      <dgm:prSet/>
      <dgm:spPr/>
      <dgm:t>
        <a:bodyPr/>
        <a:lstStyle/>
        <a:p>
          <a:endParaRPr lang="en-US"/>
        </a:p>
      </dgm:t>
    </dgm:pt>
    <dgm:pt modelId="{48597D0F-2B7E-461C-877C-63910D4B8EF1}" type="sibTrans" cxnId="{4C8952B2-D2AC-4B02-A302-8536AB6B1867}">
      <dgm:prSet phldrT="1" phldr="0"/>
      <dgm:spPr/>
      <dgm:t>
        <a:bodyPr/>
        <a:lstStyle/>
        <a:p>
          <a:r>
            <a:rPr lang="en-US"/>
            <a:t>1</a:t>
          </a:r>
        </a:p>
      </dgm:t>
    </dgm:pt>
    <dgm:pt modelId="{459A10C6-A16E-4F28-BEA2-55DFCB3F4279}">
      <dgm:prSet custT="1"/>
      <dgm:spPr/>
      <dgm:t>
        <a:bodyPr/>
        <a:lstStyle/>
        <a:p>
          <a:pPr algn="just"/>
          <a:r>
            <a:rPr lang="uk-UA" sz="1200" b="0" i="0" dirty="0">
              <a:solidFill>
                <a:schemeClr val="tx1"/>
              </a:solidFill>
              <a:latin typeface="Times New Roman" panose="02020603050405020304" pitchFamily="18" charset="0"/>
              <a:cs typeface="Times New Roman" panose="02020603050405020304" pitchFamily="18" charset="0"/>
            </a:rPr>
            <a:t>У цьому Порядку терміни вживаються у значенні, наведеному в </a:t>
          </a:r>
          <a:r>
            <a:rPr lang="uk-UA" sz="1200" b="0" i="0" u="sng"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Законі України</a:t>
          </a:r>
          <a:r>
            <a:rPr lang="uk-UA" sz="1200" b="0" i="0" dirty="0">
              <a:solidFill>
                <a:schemeClr val="tx1"/>
              </a:solidFill>
              <a:latin typeface="Times New Roman" panose="02020603050405020304" pitchFamily="18" charset="0"/>
              <a:cs typeface="Times New Roman" panose="02020603050405020304" pitchFamily="18" charset="0"/>
            </a:rPr>
            <a:t> </a:t>
          </a:r>
          <a:r>
            <a:rPr lang="uk-UA" sz="1200" dirty="0">
              <a:solidFill>
                <a:schemeClr val="tx1"/>
              </a:solidFill>
              <a:latin typeface="Times New Roman" panose="02020603050405020304" pitchFamily="18" charset="0"/>
              <a:cs typeface="Times New Roman" panose="02020603050405020304" pitchFamily="18" charset="0"/>
            </a:rPr>
            <a:t> «Про безпечність та гігієну кормів» </a:t>
          </a:r>
          <a:r>
            <a:rPr lang="uk-UA" sz="1200" b="0" i="0" dirty="0">
              <a:solidFill>
                <a:schemeClr val="tx1"/>
              </a:solidFill>
              <a:latin typeface="Times New Roman" panose="02020603050405020304" pitchFamily="18" charset="0"/>
              <a:cs typeface="Times New Roman" panose="02020603050405020304" pitchFamily="18" charset="0"/>
            </a:rPr>
            <a:t> (далі - Закон).</a:t>
          </a:r>
          <a:endParaRPr lang="en-US" sz="1200" dirty="0">
            <a:solidFill>
              <a:schemeClr val="tx1"/>
            </a:solidFill>
            <a:latin typeface="Times New Roman" panose="02020603050405020304" pitchFamily="18" charset="0"/>
            <a:cs typeface="Times New Roman" panose="02020603050405020304" pitchFamily="18" charset="0"/>
          </a:endParaRPr>
        </a:p>
      </dgm:t>
    </dgm:pt>
    <dgm:pt modelId="{09AC55C8-4FBE-479F-9BAC-4B01A87E1F70}" type="parTrans" cxnId="{0FDA1515-D983-4BE2-ABDC-06DFFB033F5B}">
      <dgm:prSet/>
      <dgm:spPr/>
      <dgm:t>
        <a:bodyPr/>
        <a:lstStyle/>
        <a:p>
          <a:endParaRPr lang="en-US"/>
        </a:p>
      </dgm:t>
    </dgm:pt>
    <dgm:pt modelId="{DC373D9E-9EE3-43C9-B94F-EEC82ED8CC4E}" type="sibTrans" cxnId="{0FDA1515-D983-4BE2-ABDC-06DFFB033F5B}">
      <dgm:prSet phldrT="2" phldr="0"/>
      <dgm:spPr/>
      <dgm:t>
        <a:bodyPr/>
        <a:lstStyle/>
        <a:p>
          <a:r>
            <a:rPr lang="en-US"/>
            <a:t>2</a:t>
          </a:r>
        </a:p>
      </dgm:t>
    </dgm:pt>
    <dgm:pt modelId="{CBB570B2-00BF-4CC5-BE8D-F9ABF984220C}">
      <dgm:prSet custT="1"/>
      <dgm:spPr/>
      <dgm:t>
        <a:bodyPr/>
        <a:lstStyle/>
        <a:p>
          <a:pPr algn="just"/>
          <a:r>
            <a:rPr lang="uk-UA" sz="1200" b="0" i="0" dirty="0">
              <a:solidFill>
                <a:schemeClr val="tx1"/>
              </a:solidFill>
              <a:latin typeface="Times New Roman" panose="02020603050405020304" pitchFamily="18" charset="0"/>
              <a:cs typeface="Times New Roman" panose="02020603050405020304" pitchFamily="18" charset="0"/>
            </a:rPr>
            <a:t>Види потужностей, на які видається експлуатаційний дозвіл, визначені </a:t>
          </a:r>
          <a:r>
            <a:rPr lang="uk-UA" sz="1200" b="0" i="0" u="sng"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частиною першою</a:t>
          </a:r>
          <a:r>
            <a:rPr lang="uk-UA" sz="1200" b="0" i="0" dirty="0">
              <a:solidFill>
                <a:schemeClr val="tx1"/>
              </a:solidFill>
              <a:latin typeface="Times New Roman" panose="02020603050405020304" pitchFamily="18" charset="0"/>
              <a:cs typeface="Times New Roman" panose="02020603050405020304" pitchFamily="18" charset="0"/>
            </a:rPr>
            <a:t> статті 14 Закону.</a:t>
          </a:r>
          <a:endParaRPr lang="en-US" sz="1200" dirty="0">
            <a:solidFill>
              <a:schemeClr val="tx1"/>
            </a:solidFill>
            <a:latin typeface="Times New Roman" panose="02020603050405020304" pitchFamily="18" charset="0"/>
            <a:cs typeface="Times New Roman" panose="02020603050405020304" pitchFamily="18" charset="0"/>
          </a:endParaRPr>
        </a:p>
      </dgm:t>
    </dgm:pt>
    <dgm:pt modelId="{D67FE5F9-AD36-4E2C-8DB4-BCBB571A31ED}" type="parTrans" cxnId="{31BF532F-67F2-42D7-BC06-D14C582E5747}">
      <dgm:prSet/>
      <dgm:spPr/>
      <dgm:t>
        <a:bodyPr/>
        <a:lstStyle/>
        <a:p>
          <a:endParaRPr lang="en-US"/>
        </a:p>
      </dgm:t>
    </dgm:pt>
    <dgm:pt modelId="{22FFC0CA-8E34-4683-A45F-4353FA960665}" type="sibTrans" cxnId="{31BF532F-67F2-42D7-BC06-D14C582E5747}">
      <dgm:prSet phldrT="3" phldr="0"/>
      <dgm:spPr/>
      <dgm:t>
        <a:bodyPr/>
        <a:lstStyle/>
        <a:p>
          <a:r>
            <a:rPr lang="en-US"/>
            <a:t>3</a:t>
          </a:r>
        </a:p>
      </dgm:t>
    </dgm:pt>
    <dgm:pt modelId="{8E2EA8A9-2C32-4D42-903D-7252529CC044}">
      <dgm:prSet custT="1"/>
      <dgm:spPr/>
      <dgm:t>
        <a:bodyPr/>
        <a:lstStyle/>
        <a:p>
          <a:pPr algn="just"/>
          <a:r>
            <a:rPr lang="uk-UA" sz="1200" b="0" i="0" dirty="0">
              <a:solidFill>
                <a:schemeClr val="tx1"/>
              </a:solidFill>
              <a:latin typeface="Times New Roman" panose="02020603050405020304" pitchFamily="18" charset="0"/>
              <a:cs typeface="Times New Roman" panose="02020603050405020304" pitchFamily="18" charset="0"/>
            </a:rPr>
            <a:t>Оператор ринку зобов’язаний отримати експлуатаційний дозвіл на потужність за формою згідно з </a:t>
          </a:r>
          <a:r>
            <a:rPr lang="uk-UA" sz="1200" b="0" i="0" u="sng"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2">
                <a:extLst>
                  <a:ext uri="{A12FA001-AC4F-418D-AE19-62706E023703}">
                    <ahyp:hlinkClr xmlns:ahyp="http://schemas.microsoft.com/office/drawing/2018/hyperlinkcolor" val="tx"/>
                  </a:ext>
                </a:extLst>
              </a:hlinkClick>
            </a:rPr>
            <a:t>додатком 1</a:t>
          </a:r>
          <a:r>
            <a:rPr lang="uk-UA" sz="1200" b="0" i="0" dirty="0">
              <a:solidFill>
                <a:schemeClr val="tx1"/>
              </a:solidFill>
              <a:latin typeface="Times New Roman" panose="02020603050405020304" pitchFamily="18" charset="0"/>
              <a:cs typeface="Times New Roman" panose="02020603050405020304" pitchFamily="18" charset="0"/>
            </a:rPr>
            <a:t> на кожну окрему потужність до початку її експлуатації.</a:t>
          </a:r>
          <a:endParaRPr lang="en-US" sz="1200" dirty="0">
            <a:solidFill>
              <a:schemeClr val="tx1"/>
            </a:solidFill>
            <a:latin typeface="Times New Roman" panose="02020603050405020304" pitchFamily="18" charset="0"/>
            <a:cs typeface="Times New Roman" panose="02020603050405020304" pitchFamily="18" charset="0"/>
          </a:endParaRPr>
        </a:p>
      </dgm:t>
    </dgm:pt>
    <dgm:pt modelId="{80582DDB-1F14-4F55-8B7B-E068EA43776D}" type="parTrans" cxnId="{C2529F84-C5BB-4432-B5B3-4A2659737482}">
      <dgm:prSet/>
      <dgm:spPr/>
      <dgm:t>
        <a:bodyPr/>
        <a:lstStyle/>
        <a:p>
          <a:endParaRPr lang="en-US"/>
        </a:p>
      </dgm:t>
    </dgm:pt>
    <dgm:pt modelId="{767DFF06-0801-40E2-A9E9-A600B18C3AB9}" type="sibTrans" cxnId="{C2529F84-C5BB-4432-B5B3-4A2659737482}">
      <dgm:prSet phldrT="4" phldr="0"/>
      <dgm:spPr/>
      <dgm:t>
        <a:bodyPr/>
        <a:lstStyle/>
        <a:p>
          <a:r>
            <a:rPr lang="en-US"/>
            <a:t>4</a:t>
          </a:r>
        </a:p>
      </dgm:t>
    </dgm:pt>
    <dgm:pt modelId="{2162EDE8-D761-47EA-B6D9-6375D2FED533}">
      <dgm:prSet custT="1"/>
      <dgm:spPr/>
      <dgm:t>
        <a:bodyPr/>
        <a:lstStyle/>
        <a:p>
          <a:pPr algn="just"/>
          <a:r>
            <a:rPr lang="uk-UA" sz="1200" b="0" i="0" dirty="0">
              <a:latin typeface="Times New Roman" panose="02020603050405020304" pitchFamily="18" charset="0"/>
              <a:cs typeface="Times New Roman" panose="02020603050405020304" pitchFamily="18" charset="0"/>
            </a:rPr>
            <a:t>Окремою потужністю вважається потужність, розташована за однією адресою.</a:t>
          </a:r>
          <a:endParaRPr lang="en-US" sz="1200" dirty="0">
            <a:latin typeface="Times New Roman" panose="02020603050405020304" pitchFamily="18" charset="0"/>
            <a:cs typeface="Times New Roman" panose="02020603050405020304" pitchFamily="18" charset="0"/>
          </a:endParaRPr>
        </a:p>
      </dgm:t>
    </dgm:pt>
    <dgm:pt modelId="{F67C0110-6E20-4270-AA6B-71FFF1B7BFB5}" type="parTrans" cxnId="{0B2452E0-EA08-4AF7-945D-D5E86336E36C}">
      <dgm:prSet/>
      <dgm:spPr/>
      <dgm:t>
        <a:bodyPr/>
        <a:lstStyle/>
        <a:p>
          <a:endParaRPr lang="en-US"/>
        </a:p>
      </dgm:t>
    </dgm:pt>
    <dgm:pt modelId="{DB37933B-0732-48CD-B93C-F5FD92FA811D}" type="sibTrans" cxnId="{0B2452E0-EA08-4AF7-945D-D5E86336E36C}">
      <dgm:prSet phldrT="5" phldr="0"/>
      <dgm:spPr/>
      <dgm:t>
        <a:bodyPr/>
        <a:lstStyle/>
        <a:p>
          <a:r>
            <a:rPr lang="en-US"/>
            <a:t>5</a:t>
          </a:r>
        </a:p>
      </dgm:t>
    </dgm:pt>
    <dgm:pt modelId="{79DFEFD6-DA6A-4A7C-95B0-32F3FD804953}" type="pres">
      <dgm:prSet presAssocID="{5E193481-4113-414F-AB89-2778C8C55189}" presName="linearFlow" presStyleCnt="0">
        <dgm:presLayoutVars>
          <dgm:dir/>
          <dgm:animLvl val="lvl"/>
          <dgm:resizeHandles val="exact"/>
        </dgm:presLayoutVars>
      </dgm:prSet>
      <dgm:spPr/>
    </dgm:pt>
    <dgm:pt modelId="{884D7BA9-9E66-4CAB-8ADB-AD90BE0BE883}" type="pres">
      <dgm:prSet presAssocID="{30A77846-5F3B-46CC-B562-9F546EA17B12}" presName="compositeNode" presStyleCnt="0"/>
      <dgm:spPr/>
    </dgm:pt>
    <dgm:pt modelId="{860451F1-73E7-4B15-8963-F3519200BB6D}" type="pres">
      <dgm:prSet presAssocID="{30A77846-5F3B-46CC-B562-9F546EA17B12}" presName="parTx" presStyleLbl="node1" presStyleIdx="0" presStyleCnt="0">
        <dgm:presLayoutVars>
          <dgm:chMax val="0"/>
          <dgm:chPref val="0"/>
          <dgm:bulletEnabled val="1"/>
        </dgm:presLayoutVars>
      </dgm:prSet>
      <dgm:spPr/>
    </dgm:pt>
    <dgm:pt modelId="{A3BF4052-8461-4F07-A62D-5527CA96671C}" type="pres">
      <dgm:prSet presAssocID="{30A77846-5F3B-46CC-B562-9F546EA17B12}" presName="parSh" presStyleCnt="0"/>
      <dgm:spPr/>
    </dgm:pt>
    <dgm:pt modelId="{FA9240F3-823C-404E-9D0F-A69361367FE7}" type="pres">
      <dgm:prSet presAssocID="{30A77846-5F3B-46CC-B562-9F546EA17B12}" presName="lineNode" presStyleLbl="alignAccFollowNode1" presStyleIdx="0" presStyleCnt="15"/>
      <dgm:spPr/>
    </dgm:pt>
    <dgm:pt modelId="{B82C9557-7771-4F39-B748-FA948555CA9F}" type="pres">
      <dgm:prSet presAssocID="{30A77846-5F3B-46CC-B562-9F546EA17B12}" presName="lineArrowNode" presStyleLbl="alignAccFollowNode1" presStyleIdx="1" presStyleCnt="15"/>
      <dgm:spPr/>
    </dgm:pt>
    <dgm:pt modelId="{B944CA2E-A283-42A0-A457-2F9CB7F0EBD2}" type="pres">
      <dgm:prSet presAssocID="{48597D0F-2B7E-461C-877C-63910D4B8EF1}" presName="sibTransNodeCircle" presStyleLbl="alignNode1" presStyleIdx="0" presStyleCnt="5">
        <dgm:presLayoutVars>
          <dgm:chMax val="0"/>
          <dgm:bulletEnabled/>
        </dgm:presLayoutVars>
      </dgm:prSet>
      <dgm:spPr/>
    </dgm:pt>
    <dgm:pt modelId="{82CFE5E7-F5B1-4C6A-B170-E94DED2E90EF}" type="pres">
      <dgm:prSet presAssocID="{48597D0F-2B7E-461C-877C-63910D4B8EF1}" presName="spacerBetweenCircleAndCallout" presStyleCnt="0">
        <dgm:presLayoutVars/>
      </dgm:prSet>
      <dgm:spPr/>
    </dgm:pt>
    <dgm:pt modelId="{BAF90969-28B4-4C13-BA20-D37591C3A9C9}" type="pres">
      <dgm:prSet presAssocID="{30A77846-5F3B-46CC-B562-9F546EA17B12}" presName="nodeText" presStyleLbl="alignAccFollowNode1" presStyleIdx="2" presStyleCnt="15" custLinFactNeighborX="1083" custLinFactNeighborY="625">
        <dgm:presLayoutVars>
          <dgm:bulletEnabled val="1"/>
        </dgm:presLayoutVars>
      </dgm:prSet>
      <dgm:spPr/>
    </dgm:pt>
    <dgm:pt modelId="{48B0BBD7-D9F6-468E-9D42-BC18AE3C3F43}" type="pres">
      <dgm:prSet presAssocID="{48597D0F-2B7E-461C-877C-63910D4B8EF1}" presName="sibTransComposite" presStyleCnt="0"/>
      <dgm:spPr/>
    </dgm:pt>
    <dgm:pt modelId="{678C42F7-114D-42E2-9594-A7972A4DD50B}" type="pres">
      <dgm:prSet presAssocID="{459A10C6-A16E-4F28-BEA2-55DFCB3F4279}" presName="compositeNode" presStyleCnt="0"/>
      <dgm:spPr/>
    </dgm:pt>
    <dgm:pt modelId="{940CF45F-86D3-4F94-9133-C4A7D2F2665D}" type="pres">
      <dgm:prSet presAssocID="{459A10C6-A16E-4F28-BEA2-55DFCB3F4279}" presName="parTx" presStyleLbl="node1" presStyleIdx="0" presStyleCnt="0">
        <dgm:presLayoutVars>
          <dgm:chMax val="0"/>
          <dgm:chPref val="0"/>
          <dgm:bulletEnabled val="1"/>
        </dgm:presLayoutVars>
      </dgm:prSet>
      <dgm:spPr/>
    </dgm:pt>
    <dgm:pt modelId="{333B592C-45C0-4BD2-9C21-C43C15ADB3F9}" type="pres">
      <dgm:prSet presAssocID="{459A10C6-A16E-4F28-BEA2-55DFCB3F4279}" presName="parSh" presStyleCnt="0"/>
      <dgm:spPr/>
    </dgm:pt>
    <dgm:pt modelId="{A741E82D-67B1-4C2C-9BBC-C078C87BD772}" type="pres">
      <dgm:prSet presAssocID="{459A10C6-A16E-4F28-BEA2-55DFCB3F4279}" presName="lineNode" presStyleLbl="alignAccFollowNode1" presStyleIdx="3" presStyleCnt="15"/>
      <dgm:spPr/>
    </dgm:pt>
    <dgm:pt modelId="{FCB9B9FC-880B-439F-87CC-E76EF68463D4}" type="pres">
      <dgm:prSet presAssocID="{459A10C6-A16E-4F28-BEA2-55DFCB3F4279}" presName="lineArrowNode" presStyleLbl="alignAccFollowNode1" presStyleIdx="4" presStyleCnt="15"/>
      <dgm:spPr/>
    </dgm:pt>
    <dgm:pt modelId="{76E5B58B-EDE7-47CB-9652-BFEF1C7BB5F2}" type="pres">
      <dgm:prSet presAssocID="{DC373D9E-9EE3-43C9-B94F-EEC82ED8CC4E}" presName="sibTransNodeCircle" presStyleLbl="alignNode1" presStyleIdx="1" presStyleCnt="5" custScaleX="100000">
        <dgm:presLayoutVars>
          <dgm:chMax val="0"/>
          <dgm:bulletEnabled/>
        </dgm:presLayoutVars>
      </dgm:prSet>
      <dgm:spPr/>
    </dgm:pt>
    <dgm:pt modelId="{F7B712B8-A7B5-49B8-AD3E-15FAFA2472E8}" type="pres">
      <dgm:prSet presAssocID="{DC373D9E-9EE3-43C9-B94F-EEC82ED8CC4E}" presName="spacerBetweenCircleAndCallout" presStyleCnt="0">
        <dgm:presLayoutVars/>
      </dgm:prSet>
      <dgm:spPr/>
    </dgm:pt>
    <dgm:pt modelId="{399D73E4-15DA-4D74-A5C3-640A06EFE7FF}" type="pres">
      <dgm:prSet presAssocID="{459A10C6-A16E-4F28-BEA2-55DFCB3F4279}" presName="nodeText" presStyleLbl="alignAccFollowNode1" presStyleIdx="5" presStyleCnt="15">
        <dgm:presLayoutVars>
          <dgm:bulletEnabled val="1"/>
        </dgm:presLayoutVars>
      </dgm:prSet>
      <dgm:spPr/>
    </dgm:pt>
    <dgm:pt modelId="{F7EB01B0-7DA8-40BD-A656-516092574210}" type="pres">
      <dgm:prSet presAssocID="{DC373D9E-9EE3-43C9-B94F-EEC82ED8CC4E}" presName="sibTransComposite" presStyleCnt="0"/>
      <dgm:spPr/>
    </dgm:pt>
    <dgm:pt modelId="{FF6D7884-A0DF-45C3-8B9D-F4DA062703B5}" type="pres">
      <dgm:prSet presAssocID="{CBB570B2-00BF-4CC5-BE8D-F9ABF984220C}" presName="compositeNode" presStyleCnt="0"/>
      <dgm:spPr/>
    </dgm:pt>
    <dgm:pt modelId="{E6B3BF59-30D0-4C3C-BE77-C637533EFBE5}" type="pres">
      <dgm:prSet presAssocID="{CBB570B2-00BF-4CC5-BE8D-F9ABF984220C}" presName="parTx" presStyleLbl="node1" presStyleIdx="0" presStyleCnt="0">
        <dgm:presLayoutVars>
          <dgm:chMax val="0"/>
          <dgm:chPref val="0"/>
          <dgm:bulletEnabled val="1"/>
        </dgm:presLayoutVars>
      </dgm:prSet>
      <dgm:spPr/>
    </dgm:pt>
    <dgm:pt modelId="{8797E73B-E58A-4F3F-B45F-DECEF68FD128}" type="pres">
      <dgm:prSet presAssocID="{CBB570B2-00BF-4CC5-BE8D-F9ABF984220C}" presName="parSh" presStyleCnt="0"/>
      <dgm:spPr/>
    </dgm:pt>
    <dgm:pt modelId="{0CF87963-16F3-4B15-B16F-BF6018AE5AE0}" type="pres">
      <dgm:prSet presAssocID="{CBB570B2-00BF-4CC5-BE8D-F9ABF984220C}" presName="lineNode" presStyleLbl="alignAccFollowNode1" presStyleIdx="6" presStyleCnt="15"/>
      <dgm:spPr/>
    </dgm:pt>
    <dgm:pt modelId="{F041B911-BBCA-4DB0-9F0A-6DB2606F7C2D}" type="pres">
      <dgm:prSet presAssocID="{CBB570B2-00BF-4CC5-BE8D-F9ABF984220C}" presName="lineArrowNode" presStyleLbl="alignAccFollowNode1" presStyleIdx="7" presStyleCnt="15"/>
      <dgm:spPr/>
    </dgm:pt>
    <dgm:pt modelId="{47A8EE21-891E-4408-A9A3-11E8D31F136B}" type="pres">
      <dgm:prSet presAssocID="{22FFC0CA-8E34-4683-A45F-4353FA960665}" presName="sibTransNodeCircle" presStyleLbl="alignNode1" presStyleIdx="2" presStyleCnt="5">
        <dgm:presLayoutVars>
          <dgm:chMax val="0"/>
          <dgm:bulletEnabled/>
        </dgm:presLayoutVars>
      </dgm:prSet>
      <dgm:spPr/>
    </dgm:pt>
    <dgm:pt modelId="{2D6818D7-8ED1-4074-AAC0-44154D044B3E}" type="pres">
      <dgm:prSet presAssocID="{22FFC0CA-8E34-4683-A45F-4353FA960665}" presName="spacerBetweenCircleAndCallout" presStyleCnt="0">
        <dgm:presLayoutVars/>
      </dgm:prSet>
      <dgm:spPr/>
    </dgm:pt>
    <dgm:pt modelId="{D817E945-A985-4ACD-9A46-8C831CF5CA08}" type="pres">
      <dgm:prSet presAssocID="{CBB570B2-00BF-4CC5-BE8D-F9ABF984220C}" presName="nodeText" presStyleLbl="alignAccFollowNode1" presStyleIdx="8" presStyleCnt="15">
        <dgm:presLayoutVars>
          <dgm:bulletEnabled val="1"/>
        </dgm:presLayoutVars>
      </dgm:prSet>
      <dgm:spPr/>
    </dgm:pt>
    <dgm:pt modelId="{083E5793-9436-4CC4-B555-80F6903DF38E}" type="pres">
      <dgm:prSet presAssocID="{22FFC0CA-8E34-4683-A45F-4353FA960665}" presName="sibTransComposite" presStyleCnt="0"/>
      <dgm:spPr/>
    </dgm:pt>
    <dgm:pt modelId="{BF6DF241-A4C0-4541-860C-6E712103AE23}" type="pres">
      <dgm:prSet presAssocID="{8E2EA8A9-2C32-4D42-903D-7252529CC044}" presName="compositeNode" presStyleCnt="0"/>
      <dgm:spPr/>
    </dgm:pt>
    <dgm:pt modelId="{C6A6DC32-FE21-4049-9126-831CC1F6F069}" type="pres">
      <dgm:prSet presAssocID="{8E2EA8A9-2C32-4D42-903D-7252529CC044}" presName="parTx" presStyleLbl="node1" presStyleIdx="0" presStyleCnt="0">
        <dgm:presLayoutVars>
          <dgm:chMax val="0"/>
          <dgm:chPref val="0"/>
          <dgm:bulletEnabled val="1"/>
        </dgm:presLayoutVars>
      </dgm:prSet>
      <dgm:spPr/>
    </dgm:pt>
    <dgm:pt modelId="{85D08321-DCD9-47EE-85A5-3B40E358D8CE}" type="pres">
      <dgm:prSet presAssocID="{8E2EA8A9-2C32-4D42-903D-7252529CC044}" presName="parSh" presStyleCnt="0"/>
      <dgm:spPr/>
    </dgm:pt>
    <dgm:pt modelId="{140B97A8-BC58-485E-93F9-4774BD582784}" type="pres">
      <dgm:prSet presAssocID="{8E2EA8A9-2C32-4D42-903D-7252529CC044}" presName="lineNode" presStyleLbl="alignAccFollowNode1" presStyleIdx="9" presStyleCnt="15"/>
      <dgm:spPr/>
    </dgm:pt>
    <dgm:pt modelId="{D8459865-0A2D-4CA4-8379-40A25ADAEBB0}" type="pres">
      <dgm:prSet presAssocID="{8E2EA8A9-2C32-4D42-903D-7252529CC044}" presName="lineArrowNode" presStyleLbl="alignAccFollowNode1" presStyleIdx="10" presStyleCnt="15"/>
      <dgm:spPr/>
    </dgm:pt>
    <dgm:pt modelId="{56BA76AF-852B-4ECB-BA50-6986F96B100A}" type="pres">
      <dgm:prSet presAssocID="{767DFF06-0801-40E2-A9E9-A600B18C3AB9}" presName="sibTransNodeCircle" presStyleLbl="alignNode1" presStyleIdx="3" presStyleCnt="5">
        <dgm:presLayoutVars>
          <dgm:chMax val="0"/>
          <dgm:bulletEnabled/>
        </dgm:presLayoutVars>
      </dgm:prSet>
      <dgm:spPr/>
    </dgm:pt>
    <dgm:pt modelId="{10F20540-9B05-4649-871C-1A97D78D9D2D}" type="pres">
      <dgm:prSet presAssocID="{767DFF06-0801-40E2-A9E9-A600B18C3AB9}" presName="spacerBetweenCircleAndCallout" presStyleCnt="0">
        <dgm:presLayoutVars/>
      </dgm:prSet>
      <dgm:spPr/>
    </dgm:pt>
    <dgm:pt modelId="{559CF4E4-3CED-49B8-9D1F-F59028DD4144}" type="pres">
      <dgm:prSet presAssocID="{8E2EA8A9-2C32-4D42-903D-7252529CC044}" presName="nodeText" presStyleLbl="alignAccFollowNode1" presStyleIdx="11" presStyleCnt="15">
        <dgm:presLayoutVars>
          <dgm:bulletEnabled val="1"/>
        </dgm:presLayoutVars>
      </dgm:prSet>
      <dgm:spPr/>
    </dgm:pt>
    <dgm:pt modelId="{C146044C-16BA-47E6-A8FB-609B4A8F620B}" type="pres">
      <dgm:prSet presAssocID="{767DFF06-0801-40E2-A9E9-A600B18C3AB9}" presName="sibTransComposite" presStyleCnt="0"/>
      <dgm:spPr/>
    </dgm:pt>
    <dgm:pt modelId="{79C06015-9525-4C5F-84CC-BA1BA412F4ED}" type="pres">
      <dgm:prSet presAssocID="{2162EDE8-D761-47EA-B6D9-6375D2FED533}" presName="compositeNode" presStyleCnt="0"/>
      <dgm:spPr/>
    </dgm:pt>
    <dgm:pt modelId="{C8EB2A63-8A87-406F-850D-E7B2B9A04640}" type="pres">
      <dgm:prSet presAssocID="{2162EDE8-D761-47EA-B6D9-6375D2FED533}" presName="parTx" presStyleLbl="node1" presStyleIdx="0" presStyleCnt="0">
        <dgm:presLayoutVars>
          <dgm:chMax val="0"/>
          <dgm:chPref val="0"/>
          <dgm:bulletEnabled val="1"/>
        </dgm:presLayoutVars>
      </dgm:prSet>
      <dgm:spPr/>
    </dgm:pt>
    <dgm:pt modelId="{73107B9C-F5C3-4D83-9CBD-20B645C79FF8}" type="pres">
      <dgm:prSet presAssocID="{2162EDE8-D761-47EA-B6D9-6375D2FED533}" presName="parSh" presStyleCnt="0"/>
      <dgm:spPr/>
    </dgm:pt>
    <dgm:pt modelId="{101A30FB-39A9-4F72-AA06-8323D1CFA021}" type="pres">
      <dgm:prSet presAssocID="{2162EDE8-D761-47EA-B6D9-6375D2FED533}" presName="lineNode" presStyleLbl="alignAccFollowNode1" presStyleIdx="12" presStyleCnt="15"/>
      <dgm:spPr/>
    </dgm:pt>
    <dgm:pt modelId="{C60CE614-B9E1-487F-8A86-F9FD8FBBACB1}" type="pres">
      <dgm:prSet presAssocID="{2162EDE8-D761-47EA-B6D9-6375D2FED533}" presName="lineArrowNode" presStyleLbl="alignAccFollowNode1" presStyleIdx="13" presStyleCnt="15"/>
      <dgm:spPr/>
    </dgm:pt>
    <dgm:pt modelId="{DBB646C8-2FD6-4B7D-ADA0-6624FCB95CDF}" type="pres">
      <dgm:prSet presAssocID="{DB37933B-0732-48CD-B93C-F5FD92FA811D}" presName="sibTransNodeCircle" presStyleLbl="alignNode1" presStyleIdx="4" presStyleCnt="5">
        <dgm:presLayoutVars>
          <dgm:chMax val="0"/>
          <dgm:bulletEnabled/>
        </dgm:presLayoutVars>
      </dgm:prSet>
      <dgm:spPr/>
    </dgm:pt>
    <dgm:pt modelId="{90AD010C-8D3C-4DA0-92FE-1793D22159F7}" type="pres">
      <dgm:prSet presAssocID="{DB37933B-0732-48CD-B93C-F5FD92FA811D}" presName="spacerBetweenCircleAndCallout" presStyleCnt="0">
        <dgm:presLayoutVars/>
      </dgm:prSet>
      <dgm:spPr/>
    </dgm:pt>
    <dgm:pt modelId="{2217DBE3-4B06-426D-8C40-90CEB3002FA4}" type="pres">
      <dgm:prSet presAssocID="{2162EDE8-D761-47EA-B6D9-6375D2FED533}" presName="nodeText" presStyleLbl="alignAccFollowNode1" presStyleIdx="14" presStyleCnt="15" custLinFactNeighborX="-1609" custLinFactNeighborY="-1347">
        <dgm:presLayoutVars>
          <dgm:bulletEnabled val="1"/>
        </dgm:presLayoutVars>
      </dgm:prSet>
      <dgm:spPr/>
    </dgm:pt>
  </dgm:ptLst>
  <dgm:cxnLst>
    <dgm:cxn modelId="{52B17E0D-3635-4CF1-9832-EC5CC4659D5B}" type="presOf" srcId="{8E2EA8A9-2C32-4D42-903D-7252529CC044}" destId="{559CF4E4-3CED-49B8-9D1F-F59028DD4144}" srcOrd="0" destOrd="0" presId="urn:microsoft.com/office/officeart/2016/7/layout/LinearArrowProcessNumbered"/>
    <dgm:cxn modelId="{0FDA1515-D983-4BE2-ABDC-06DFFB033F5B}" srcId="{5E193481-4113-414F-AB89-2778C8C55189}" destId="{459A10C6-A16E-4F28-BEA2-55DFCB3F4279}" srcOrd="1" destOrd="0" parTransId="{09AC55C8-4FBE-479F-9BAC-4B01A87E1F70}" sibTransId="{DC373D9E-9EE3-43C9-B94F-EEC82ED8CC4E}"/>
    <dgm:cxn modelId="{D812ED21-F71A-4726-BF81-E7550141EF40}" type="presOf" srcId="{2162EDE8-D761-47EA-B6D9-6375D2FED533}" destId="{2217DBE3-4B06-426D-8C40-90CEB3002FA4}" srcOrd="0" destOrd="0" presId="urn:microsoft.com/office/officeart/2016/7/layout/LinearArrowProcessNumbered"/>
    <dgm:cxn modelId="{95F9A52C-21A5-45ED-855C-069F173DA860}" type="presOf" srcId="{DB37933B-0732-48CD-B93C-F5FD92FA811D}" destId="{DBB646C8-2FD6-4B7D-ADA0-6624FCB95CDF}" srcOrd="0" destOrd="0" presId="urn:microsoft.com/office/officeart/2016/7/layout/LinearArrowProcessNumbered"/>
    <dgm:cxn modelId="{31BF532F-67F2-42D7-BC06-D14C582E5747}" srcId="{5E193481-4113-414F-AB89-2778C8C55189}" destId="{CBB570B2-00BF-4CC5-BE8D-F9ABF984220C}" srcOrd="2" destOrd="0" parTransId="{D67FE5F9-AD36-4E2C-8DB4-BCBB571A31ED}" sibTransId="{22FFC0CA-8E34-4683-A45F-4353FA960665}"/>
    <dgm:cxn modelId="{A3E01D3E-8887-47AC-B4C0-F453A80D1DF6}" type="presOf" srcId="{DC373D9E-9EE3-43C9-B94F-EEC82ED8CC4E}" destId="{76E5B58B-EDE7-47CB-9652-BFEF1C7BB5F2}" srcOrd="0" destOrd="0" presId="urn:microsoft.com/office/officeart/2016/7/layout/LinearArrowProcessNumbered"/>
    <dgm:cxn modelId="{8A31CF5D-BCD3-4A61-A442-EBBFFC1DFEA8}" type="presOf" srcId="{22FFC0CA-8E34-4683-A45F-4353FA960665}" destId="{47A8EE21-891E-4408-A9A3-11E8D31F136B}" srcOrd="0" destOrd="0" presId="urn:microsoft.com/office/officeart/2016/7/layout/LinearArrowProcessNumbered"/>
    <dgm:cxn modelId="{285B5463-FBB1-4822-8275-84D55E1AB210}" type="presOf" srcId="{30A77846-5F3B-46CC-B562-9F546EA17B12}" destId="{BAF90969-28B4-4C13-BA20-D37591C3A9C9}" srcOrd="0" destOrd="0" presId="urn:microsoft.com/office/officeart/2016/7/layout/LinearArrowProcessNumbered"/>
    <dgm:cxn modelId="{55057554-F03D-4320-BA89-D91EDC351DD6}" type="presOf" srcId="{5E193481-4113-414F-AB89-2778C8C55189}" destId="{79DFEFD6-DA6A-4A7C-95B0-32F3FD804953}" srcOrd="0" destOrd="0" presId="urn:microsoft.com/office/officeart/2016/7/layout/LinearArrowProcessNumbered"/>
    <dgm:cxn modelId="{C2529F84-C5BB-4432-B5B3-4A2659737482}" srcId="{5E193481-4113-414F-AB89-2778C8C55189}" destId="{8E2EA8A9-2C32-4D42-903D-7252529CC044}" srcOrd="3" destOrd="0" parTransId="{80582DDB-1F14-4F55-8B7B-E068EA43776D}" sibTransId="{767DFF06-0801-40E2-A9E9-A600B18C3AB9}"/>
    <dgm:cxn modelId="{644CFFAC-52BF-4590-8D11-5EBD4291A53C}" type="presOf" srcId="{767DFF06-0801-40E2-A9E9-A600B18C3AB9}" destId="{56BA76AF-852B-4ECB-BA50-6986F96B100A}" srcOrd="0" destOrd="0" presId="urn:microsoft.com/office/officeart/2016/7/layout/LinearArrowProcessNumbered"/>
    <dgm:cxn modelId="{4C8952B2-D2AC-4B02-A302-8536AB6B1867}" srcId="{5E193481-4113-414F-AB89-2778C8C55189}" destId="{30A77846-5F3B-46CC-B562-9F546EA17B12}" srcOrd="0" destOrd="0" parTransId="{DA745C8F-46CA-4237-90F6-4F4DA34C974F}" sibTransId="{48597D0F-2B7E-461C-877C-63910D4B8EF1}"/>
    <dgm:cxn modelId="{5474A5CD-8461-46B6-9881-80A2B278221B}" type="presOf" srcId="{CBB570B2-00BF-4CC5-BE8D-F9ABF984220C}" destId="{D817E945-A985-4ACD-9A46-8C831CF5CA08}" srcOrd="0" destOrd="0" presId="urn:microsoft.com/office/officeart/2016/7/layout/LinearArrowProcessNumbered"/>
    <dgm:cxn modelId="{9088A7DC-9B8F-46C5-843C-D75A5A0A8861}" type="presOf" srcId="{459A10C6-A16E-4F28-BEA2-55DFCB3F4279}" destId="{399D73E4-15DA-4D74-A5C3-640A06EFE7FF}" srcOrd="0" destOrd="0" presId="urn:microsoft.com/office/officeart/2016/7/layout/LinearArrowProcessNumbered"/>
    <dgm:cxn modelId="{0B2452E0-EA08-4AF7-945D-D5E86336E36C}" srcId="{5E193481-4113-414F-AB89-2778C8C55189}" destId="{2162EDE8-D761-47EA-B6D9-6375D2FED533}" srcOrd="4" destOrd="0" parTransId="{F67C0110-6E20-4270-AA6B-71FFF1B7BFB5}" sibTransId="{DB37933B-0732-48CD-B93C-F5FD92FA811D}"/>
    <dgm:cxn modelId="{2B20E0FC-1CB6-46ED-A698-3B27E4C4574E}" type="presOf" srcId="{48597D0F-2B7E-461C-877C-63910D4B8EF1}" destId="{B944CA2E-A283-42A0-A457-2F9CB7F0EBD2}" srcOrd="0" destOrd="0" presId="urn:microsoft.com/office/officeart/2016/7/layout/LinearArrowProcessNumbered"/>
    <dgm:cxn modelId="{2227EF02-B2C3-4608-83AF-D17C504A2EEA}" type="presParOf" srcId="{79DFEFD6-DA6A-4A7C-95B0-32F3FD804953}" destId="{884D7BA9-9E66-4CAB-8ADB-AD90BE0BE883}" srcOrd="0" destOrd="0" presId="urn:microsoft.com/office/officeart/2016/7/layout/LinearArrowProcessNumbered"/>
    <dgm:cxn modelId="{03DB1423-A756-40EB-9D45-1551A7900B7B}" type="presParOf" srcId="{884D7BA9-9E66-4CAB-8ADB-AD90BE0BE883}" destId="{860451F1-73E7-4B15-8963-F3519200BB6D}" srcOrd="0" destOrd="0" presId="urn:microsoft.com/office/officeart/2016/7/layout/LinearArrowProcessNumbered"/>
    <dgm:cxn modelId="{3F4492FD-36CA-472E-978B-CDFA322DA15E}" type="presParOf" srcId="{884D7BA9-9E66-4CAB-8ADB-AD90BE0BE883}" destId="{A3BF4052-8461-4F07-A62D-5527CA96671C}" srcOrd="1" destOrd="0" presId="urn:microsoft.com/office/officeart/2016/7/layout/LinearArrowProcessNumbered"/>
    <dgm:cxn modelId="{9BF9E620-C06D-4DC8-BFCB-1146F2322F55}" type="presParOf" srcId="{A3BF4052-8461-4F07-A62D-5527CA96671C}" destId="{FA9240F3-823C-404E-9D0F-A69361367FE7}" srcOrd="0" destOrd="0" presId="urn:microsoft.com/office/officeart/2016/7/layout/LinearArrowProcessNumbered"/>
    <dgm:cxn modelId="{11437BE0-FE58-468F-9EEC-F540A1382CDD}" type="presParOf" srcId="{A3BF4052-8461-4F07-A62D-5527CA96671C}" destId="{B82C9557-7771-4F39-B748-FA948555CA9F}" srcOrd="1" destOrd="0" presId="urn:microsoft.com/office/officeart/2016/7/layout/LinearArrowProcessNumbered"/>
    <dgm:cxn modelId="{B9013DF6-F0E5-4962-BB11-085829949B6B}" type="presParOf" srcId="{A3BF4052-8461-4F07-A62D-5527CA96671C}" destId="{B944CA2E-A283-42A0-A457-2F9CB7F0EBD2}" srcOrd="2" destOrd="0" presId="urn:microsoft.com/office/officeart/2016/7/layout/LinearArrowProcessNumbered"/>
    <dgm:cxn modelId="{E7096757-D41F-48BB-B720-D7F86CE20C74}" type="presParOf" srcId="{A3BF4052-8461-4F07-A62D-5527CA96671C}" destId="{82CFE5E7-F5B1-4C6A-B170-E94DED2E90EF}" srcOrd="3" destOrd="0" presId="urn:microsoft.com/office/officeart/2016/7/layout/LinearArrowProcessNumbered"/>
    <dgm:cxn modelId="{A3C54481-ED88-4457-9AC6-94A0B3BD4905}" type="presParOf" srcId="{884D7BA9-9E66-4CAB-8ADB-AD90BE0BE883}" destId="{BAF90969-28B4-4C13-BA20-D37591C3A9C9}" srcOrd="2" destOrd="0" presId="urn:microsoft.com/office/officeart/2016/7/layout/LinearArrowProcessNumbered"/>
    <dgm:cxn modelId="{0EB74961-7B74-4845-B8DA-5C2CEE5FF9B9}" type="presParOf" srcId="{79DFEFD6-DA6A-4A7C-95B0-32F3FD804953}" destId="{48B0BBD7-D9F6-468E-9D42-BC18AE3C3F43}" srcOrd="1" destOrd="0" presId="urn:microsoft.com/office/officeart/2016/7/layout/LinearArrowProcessNumbered"/>
    <dgm:cxn modelId="{FB1C1FC6-F4F4-4213-B676-6A6E59A8F8FA}" type="presParOf" srcId="{79DFEFD6-DA6A-4A7C-95B0-32F3FD804953}" destId="{678C42F7-114D-42E2-9594-A7972A4DD50B}" srcOrd="2" destOrd="0" presId="urn:microsoft.com/office/officeart/2016/7/layout/LinearArrowProcessNumbered"/>
    <dgm:cxn modelId="{4D83CE6E-1D1C-4E9E-B6DB-FB729FB50C82}" type="presParOf" srcId="{678C42F7-114D-42E2-9594-A7972A4DD50B}" destId="{940CF45F-86D3-4F94-9133-C4A7D2F2665D}" srcOrd="0" destOrd="0" presId="urn:microsoft.com/office/officeart/2016/7/layout/LinearArrowProcessNumbered"/>
    <dgm:cxn modelId="{A7AE7037-E339-49E7-B4DF-F47A1F30EEFD}" type="presParOf" srcId="{678C42F7-114D-42E2-9594-A7972A4DD50B}" destId="{333B592C-45C0-4BD2-9C21-C43C15ADB3F9}" srcOrd="1" destOrd="0" presId="urn:microsoft.com/office/officeart/2016/7/layout/LinearArrowProcessNumbered"/>
    <dgm:cxn modelId="{E5F3E737-881A-4176-B5ED-8233DC2901DA}" type="presParOf" srcId="{333B592C-45C0-4BD2-9C21-C43C15ADB3F9}" destId="{A741E82D-67B1-4C2C-9BBC-C078C87BD772}" srcOrd="0" destOrd="0" presId="urn:microsoft.com/office/officeart/2016/7/layout/LinearArrowProcessNumbered"/>
    <dgm:cxn modelId="{340173D8-DED2-4536-8B90-05FD71641DAF}" type="presParOf" srcId="{333B592C-45C0-4BD2-9C21-C43C15ADB3F9}" destId="{FCB9B9FC-880B-439F-87CC-E76EF68463D4}" srcOrd="1" destOrd="0" presId="urn:microsoft.com/office/officeart/2016/7/layout/LinearArrowProcessNumbered"/>
    <dgm:cxn modelId="{FC1FE415-C834-472D-81D9-4D4A0A5F48DD}" type="presParOf" srcId="{333B592C-45C0-4BD2-9C21-C43C15ADB3F9}" destId="{76E5B58B-EDE7-47CB-9652-BFEF1C7BB5F2}" srcOrd="2" destOrd="0" presId="urn:microsoft.com/office/officeart/2016/7/layout/LinearArrowProcessNumbered"/>
    <dgm:cxn modelId="{6C5CEB77-C0C9-4EE8-B97B-BD276C9D9784}" type="presParOf" srcId="{333B592C-45C0-4BD2-9C21-C43C15ADB3F9}" destId="{F7B712B8-A7B5-49B8-AD3E-15FAFA2472E8}" srcOrd="3" destOrd="0" presId="urn:microsoft.com/office/officeart/2016/7/layout/LinearArrowProcessNumbered"/>
    <dgm:cxn modelId="{4B8106F0-93E8-4E06-86B8-A8B960652B85}" type="presParOf" srcId="{678C42F7-114D-42E2-9594-A7972A4DD50B}" destId="{399D73E4-15DA-4D74-A5C3-640A06EFE7FF}" srcOrd="2" destOrd="0" presId="urn:microsoft.com/office/officeart/2016/7/layout/LinearArrowProcessNumbered"/>
    <dgm:cxn modelId="{3F6266D2-8D4B-4E95-8BE1-89BF65334609}" type="presParOf" srcId="{79DFEFD6-DA6A-4A7C-95B0-32F3FD804953}" destId="{F7EB01B0-7DA8-40BD-A656-516092574210}" srcOrd="3" destOrd="0" presId="urn:microsoft.com/office/officeart/2016/7/layout/LinearArrowProcessNumbered"/>
    <dgm:cxn modelId="{A41A43BA-0F4F-433C-90E6-256D6D414728}" type="presParOf" srcId="{79DFEFD6-DA6A-4A7C-95B0-32F3FD804953}" destId="{FF6D7884-A0DF-45C3-8B9D-F4DA062703B5}" srcOrd="4" destOrd="0" presId="urn:microsoft.com/office/officeart/2016/7/layout/LinearArrowProcessNumbered"/>
    <dgm:cxn modelId="{CBBF60EC-FE76-4B6B-8B15-6AB6AC0F589B}" type="presParOf" srcId="{FF6D7884-A0DF-45C3-8B9D-F4DA062703B5}" destId="{E6B3BF59-30D0-4C3C-BE77-C637533EFBE5}" srcOrd="0" destOrd="0" presId="urn:microsoft.com/office/officeart/2016/7/layout/LinearArrowProcessNumbered"/>
    <dgm:cxn modelId="{997BEC9B-57BE-469E-9C62-6B11CC03CF33}" type="presParOf" srcId="{FF6D7884-A0DF-45C3-8B9D-F4DA062703B5}" destId="{8797E73B-E58A-4F3F-B45F-DECEF68FD128}" srcOrd="1" destOrd="0" presId="urn:microsoft.com/office/officeart/2016/7/layout/LinearArrowProcessNumbered"/>
    <dgm:cxn modelId="{CFF9758C-9931-4F36-BD56-B3590D0F1ACB}" type="presParOf" srcId="{8797E73B-E58A-4F3F-B45F-DECEF68FD128}" destId="{0CF87963-16F3-4B15-B16F-BF6018AE5AE0}" srcOrd="0" destOrd="0" presId="urn:microsoft.com/office/officeart/2016/7/layout/LinearArrowProcessNumbered"/>
    <dgm:cxn modelId="{93738F33-425A-46AF-BC5F-4B730B416900}" type="presParOf" srcId="{8797E73B-E58A-4F3F-B45F-DECEF68FD128}" destId="{F041B911-BBCA-4DB0-9F0A-6DB2606F7C2D}" srcOrd="1" destOrd="0" presId="urn:microsoft.com/office/officeart/2016/7/layout/LinearArrowProcessNumbered"/>
    <dgm:cxn modelId="{C224B883-35DF-4DCC-8064-8A19D64386E7}" type="presParOf" srcId="{8797E73B-E58A-4F3F-B45F-DECEF68FD128}" destId="{47A8EE21-891E-4408-A9A3-11E8D31F136B}" srcOrd="2" destOrd="0" presId="urn:microsoft.com/office/officeart/2016/7/layout/LinearArrowProcessNumbered"/>
    <dgm:cxn modelId="{C0C30B3F-9B30-4ABE-8931-D7F04248DF50}" type="presParOf" srcId="{8797E73B-E58A-4F3F-B45F-DECEF68FD128}" destId="{2D6818D7-8ED1-4074-AAC0-44154D044B3E}" srcOrd="3" destOrd="0" presId="urn:microsoft.com/office/officeart/2016/7/layout/LinearArrowProcessNumbered"/>
    <dgm:cxn modelId="{43D7C88F-BCC4-4771-B467-ED7FF9F1C358}" type="presParOf" srcId="{FF6D7884-A0DF-45C3-8B9D-F4DA062703B5}" destId="{D817E945-A985-4ACD-9A46-8C831CF5CA08}" srcOrd="2" destOrd="0" presId="urn:microsoft.com/office/officeart/2016/7/layout/LinearArrowProcessNumbered"/>
    <dgm:cxn modelId="{C936A46E-B0A1-4EAD-B433-20B6D1ECA89C}" type="presParOf" srcId="{79DFEFD6-DA6A-4A7C-95B0-32F3FD804953}" destId="{083E5793-9436-4CC4-B555-80F6903DF38E}" srcOrd="5" destOrd="0" presId="urn:microsoft.com/office/officeart/2016/7/layout/LinearArrowProcessNumbered"/>
    <dgm:cxn modelId="{6EBC606B-1416-48CB-BAAB-3BB2A11FB982}" type="presParOf" srcId="{79DFEFD6-DA6A-4A7C-95B0-32F3FD804953}" destId="{BF6DF241-A4C0-4541-860C-6E712103AE23}" srcOrd="6" destOrd="0" presId="urn:microsoft.com/office/officeart/2016/7/layout/LinearArrowProcessNumbered"/>
    <dgm:cxn modelId="{FDA3EBB2-58D8-4618-A4F8-2E3C691CCB64}" type="presParOf" srcId="{BF6DF241-A4C0-4541-860C-6E712103AE23}" destId="{C6A6DC32-FE21-4049-9126-831CC1F6F069}" srcOrd="0" destOrd="0" presId="urn:microsoft.com/office/officeart/2016/7/layout/LinearArrowProcessNumbered"/>
    <dgm:cxn modelId="{E61E6DAC-F9EE-42B5-9D37-FDC5EEEC222B}" type="presParOf" srcId="{BF6DF241-A4C0-4541-860C-6E712103AE23}" destId="{85D08321-DCD9-47EE-85A5-3B40E358D8CE}" srcOrd="1" destOrd="0" presId="urn:microsoft.com/office/officeart/2016/7/layout/LinearArrowProcessNumbered"/>
    <dgm:cxn modelId="{1A333ECC-BCDB-418F-BAA5-81F4DA49885D}" type="presParOf" srcId="{85D08321-DCD9-47EE-85A5-3B40E358D8CE}" destId="{140B97A8-BC58-485E-93F9-4774BD582784}" srcOrd="0" destOrd="0" presId="urn:microsoft.com/office/officeart/2016/7/layout/LinearArrowProcessNumbered"/>
    <dgm:cxn modelId="{CF939A9C-8823-4392-A0D8-4BD31632DB3B}" type="presParOf" srcId="{85D08321-DCD9-47EE-85A5-3B40E358D8CE}" destId="{D8459865-0A2D-4CA4-8379-40A25ADAEBB0}" srcOrd="1" destOrd="0" presId="urn:microsoft.com/office/officeart/2016/7/layout/LinearArrowProcessNumbered"/>
    <dgm:cxn modelId="{01E4B149-2C14-41C0-82D4-D0CF0BF6A31B}" type="presParOf" srcId="{85D08321-DCD9-47EE-85A5-3B40E358D8CE}" destId="{56BA76AF-852B-4ECB-BA50-6986F96B100A}" srcOrd="2" destOrd="0" presId="urn:microsoft.com/office/officeart/2016/7/layout/LinearArrowProcessNumbered"/>
    <dgm:cxn modelId="{B9E86DAD-57A9-45E2-9B25-CE6AFC8FDBFD}" type="presParOf" srcId="{85D08321-DCD9-47EE-85A5-3B40E358D8CE}" destId="{10F20540-9B05-4649-871C-1A97D78D9D2D}" srcOrd="3" destOrd="0" presId="urn:microsoft.com/office/officeart/2016/7/layout/LinearArrowProcessNumbered"/>
    <dgm:cxn modelId="{852D8DEB-478F-43DC-830E-3193F961FFEE}" type="presParOf" srcId="{BF6DF241-A4C0-4541-860C-6E712103AE23}" destId="{559CF4E4-3CED-49B8-9D1F-F59028DD4144}" srcOrd="2" destOrd="0" presId="urn:microsoft.com/office/officeart/2016/7/layout/LinearArrowProcessNumbered"/>
    <dgm:cxn modelId="{63CDF2A5-958A-40CE-8B06-20093B45EDFE}" type="presParOf" srcId="{79DFEFD6-DA6A-4A7C-95B0-32F3FD804953}" destId="{C146044C-16BA-47E6-A8FB-609B4A8F620B}" srcOrd="7" destOrd="0" presId="urn:microsoft.com/office/officeart/2016/7/layout/LinearArrowProcessNumbered"/>
    <dgm:cxn modelId="{BC480440-1F87-40EA-B72D-26DF4A405DB7}" type="presParOf" srcId="{79DFEFD6-DA6A-4A7C-95B0-32F3FD804953}" destId="{79C06015-9525-4C5F-84CC-BA1BA412F4ED}" srcOrd="8" destOrd="0" presId="urn:microsoft.com/office/officeart/2016/7/layout/LinearArrowProcessNumbered"/>
    <dgm:cxn modelId="{69AFD5C5-7DFD-4CEF-8317-B642B3F851DB}" type="presParOf" srcId="{79C06015-9525-4C5F-84CC-BA1BA412F4ED}" destId="{C8EB2A63-8A87-406F-850D-E7B2B9A04640}" srcOrd="0" destOrd="0" presId="urn:microsoft.com/office/officeart/2016/7/layout/LinearArrowProcessNumbered"/>
    <dgm:cxn modelId="{BD31DDA2-72D6-488F-B0A8-41761B01EB9F}" type="presParOf" srcId="{79C06015-9525-4C5F-84CC-BA1BA412F4ED}" destId="{73107B9C-F5C3-4D83-9CBD-20B645C79FF8}" srcOrd="1" destOrd="0" presId="urn:microsoft.com/office/officeart/2016/7/layout/LinearArrowProcessNumbered"/>
    <dgm:cxn modelId="{5EF722BA-D005-4F2C-98D1-C3EE60AB652E}" type="presParOf" srcId="{73107B9C-F5C3-4D83-9CBD-20B645C79FF8}" destId="{101A30FB-39A9-4F72-AA06-8323D1CFA021}" srcOrd="0" destOrd="0" presId="urn:microsoft.com/office/officeart/2016/7/layout/LinearArrowProcessNumbered"/>
    <dgm:cxn modelId="{C84D603B-1EFD-4FCA-B64F-0EE20B76696F}" type="presParOf" srcId="{73107B9C-F5C3-4D83-9CBD-20B645C79FF8}" destId="{C60CE614-B9E1-487F-8A86-F9FD8FBBACB1}" srcOrd="1" destOrd="0" presId="urn:microsoft.com/office/officeart/2016/7/layout/LinearArrowProcessNumbered"/>
    <dgm:cxn modelId="{763CEE9A-23FD-4AD6-9E05-019953809153}" type="presParOf" srcId="{73107B9C-F5C3-4D83-9CBD-20B645C79FF8}" destId="{DBB646C8-2FD6-4B7D-ADA0-6624FCB95CDF}" srcOrd="2" destOrd="0" presId="urn:microsoft.com/office/officeart/2016/7/layout/LinearArrowProcessNumbered"/>
    <dgm:cxn modelId="{67A24583-9C34-4DE6-8767-303B29B0E177}" type="presParOf" srcId="{73107B9C-F5C3-4D83-9CBD-20B645C79FF8}" destId="{90AD010C-8D3C-4DA0-92FE-1793D22159F7}" srcOrd="3" destOrd="0" presId="urn:microsoft.com/office/officeart/2016/7/layout/LinearArrowProcessNumbered"/>
    <dgm:cxn modelId="{A2CBEB36-9CCA-480B-9FD3-6AC36D39E6A0}" type="presParOf" srcId="{79C06015-9525-4C5F-84CC-BA1BA412F4ED}" destId="{2217DBE3-4B06-426D-8C40-90CEB3002FA4}"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6F8F4-6D23-4FB7-81C3-E825BAE9C491}">
      <dsp:nvSpPr>
        <dsp:cNvPr id="0" name=""/>
        <dsp:cNvSpPr/>
      </dsp:nvSpPr>
      <dsp:spPr>
        <a:xfrm>
          <a:off x="0" y="0"/>
          <a:ext cx="5650321" cy="552250"/>
        </a:xfrm>
        <a:prstGeom prst="roundRect">
          <a:avLst>
            <a:gd name="adj" fmla="val 10000"/>
          </a:avLst>
        </a:prstGeom>
        <a:solidFill>
          <a:schemeClr val="bg1">
            <a:lumMod val="9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uk-UA" sz="1600" b="0" i="0"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Порядок видачі, переоформлення та анулювання </a:t>
          </a:r>
          <a:r>
            <a:rPr lang="uk-UA" sz="1600" b="0" i="0" u="sng"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експлуатаційного</a:t>
          </a:r>
          <a:r>
            <a:rPr lang="uk-UA" sz="1600" b="0" i="0"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 дозволу на потужність і видачі його дубліката</a:t>
          </a:r>
          <a:r>
            <a:rPr lang="uk-UA" sz="1600" b="0" i="0" kern="1200" dirty="0">
              <a:solidFill>
                <a:schemeClr val="tx1"/>
              </a:solidFill>
              <a:latin typeface="Times New Roman" panose="02020603050405020304" pitchFamily="18" charset="0"/>
              <a:cs typeface="Times New Roman" panose="02020603050405020304" pitchFamily="18" charset="0"/>
            </a:rPr>
            <a:t>;</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16175" y="16175"/>
        <a:ext cx="5007735" cy="519900"/>
      </dsp:txXfrm>
    </dsp:sp>
    <dsp:sp modelId="{2D836AAC-587B-4AFD-9EDC-24F74642405D}">
      <dsp:nvSpPr>
        <dsp:cNvPr id="0" name=""/>
        <dsp:cNvSpPr/>
      </dsp:nvSpPr>
      <dsp:spPr>
        <a:xfrm>
          <a:off x="531299" y="638013"/>
          <a:ext cx="5650321" cy="552250"/>
        </a:xfrm>
        <a:prstGeom prst="roundRect">
          <a:avLst>
            <a:gd name="adj" fmla="val 10000"/>
          </a:avLst>
        </a:prstGeom>
        <a:solidFill>
          <a:schemeClr val="bg1">
            <a:lumMod val="9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uk-UA" sz="1600" b="0" i="0"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Порядок здійснення державної реєстрації потужностей</a:t>
          </a:r>
          <a:r>
            <a:rPr lang="uk-UA" sz="1600" b="0" i="0" kern="1200" dirty="0">
              <a:solidFill>
                <a:schemeClr val="tx1"/>
              </a:solidFill>
              <a:latin typeface="Times New Roman" panose="02020603050405020304" pitchFamily="18" charset="0"/>
              <a:cs typeface="Times New Roman" panose="02020603050405020304" pitchFamily="18" charset="0"/>
            </a:rPr>
            <a:t>;</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547474" y="654188"/>
        <a:ext cx="4785794" cy="519900"/>
      </dsp:txXfrm>
    </dsp:sp>
    <dsp:sp modelId="{151E559A-B591-4A63-9C13-7341B9FB1556}">
      <dsp:nvSpPr>
        <dsp:cNvPr id="0" name=""/>
        <dsp:cNvSpPr/>
      </dsp:nvSpPr>
      <dsp:spPr>
        <a:xfrm>
          <a:off x="939365" y="1305318"/>
          <a:ext cx="5650321" cy="552250"/>
        </a:xfrm>
        <a:prstGeom prst="roundRect">
          <a:avLst>
            <a:gd name="adj" fmla="val 10000"/>
          </a:avLst>
        </a:prstGeom>
        <a:solidFill>
          <a:schemeClr val="bg1">
            <a:lumMod val="9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uk-UA" sz="1600" b="0" i="0"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Порядок формування та ведення Державного каталогу кормових матеріалів</a:t>
          </a:r>
          <a:r>
            <a:rPr lang="uk-UA" sz="1600" b="0" i="0" kern="1200" dirty="0">
              <a:solidFill>
                <a:schemeClr val="tx1"/>
              </a:solidFill>
              <a:latin typeface="Times New Roman" panose="02020603050405020304" pitchFamily="18" charset="0"/>
              <a:cs typeface="Times New Roman" panose="02020603050405020304" pitchFamily="18" charset="0"/>
            </a:rPr>
            <a:t>;</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955540" y="1321493"/>
        <a:ext cx="4792857" cy="519900"/>
      </dsp:txXfrm>
    </dsp:sp>
    <dsp:sp modelId="{014921FD-9E97-4A0F-9CFC-16DC6995DD63}">
      <dsp:nvSpPr>
        <dsp:cNvPr id="0" name=""/>
        <dsp:cNvSpPr/>
      </dsp:nvSpPr>
      <dsp:spPr>
        <a:xfrm>
          <a:off x="1412580" y="1957977"/>
          <a:ext cx="5650321" cy="552250"/>
        </a:xfrm>
        <a:prstGeom prst="roundRect">
          <a:avLst>
            <a:gd name="adj" fmla="val 10000"/>
          </a:avLst>
        </a:prstGeom>
        <a:solidFill>
          <a:schemeClr val="bg1">
            <a:lumMod val="9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uk-UA" sz="1600" b="0" i="0" u="none"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Порядок формування та ведення Державного реєстру тверджень про властивості кормів, призначених для особливих поживних цілей</a:t>
          </a:r>
          <a:r>
            <a:rPr lang="uk-UA" sz="1600" b="0" i="0" u="none" kern="1200" dirty="0">
              <a:solidFill>
                <a:schemeClr val="tx1"/>
              </a:solidFill>
              <a:latin typeface="Times New Roman" panose="02020603050405020304" pitchFamily="18" charset="0"/>
              <a:cs typeface="Times New Roman" panose="02020603050405020304" pitchFamily="18" charset="0"/>
            </a:rPr>
            <a:t>.</a:t>
          </a:r>
          <a:endParaRPr lang="en-US" sz="1600" u="none" kern="1200" dirty="0">
            <a:solidFill>
              <a:schemeClr val="tx1"/>
            </a:solidFill>
            <a:latin typeface="Times New Roman" panose="02020603050405020304" pitchFamily="18" charset="0"/>
            <a:cs typeface="Times New Roman" panose="02020603050405020304" pitchFamily="18" charset="0"/>
          </a:endParaRPr>
        </a:p>
      </dsp:txBody>
      <dsp:txXfrm>
        <a:off x="1428755" y="1974152"/>
        <a:ext cx="4785794" cy="519900"/>
      </dsp:txXfrm>
    </dsp:sp>
    <dsp:sp modelId="{2C93A052-EE22-4B51-AEFC-A2784B7072E5}">
      <dsp:nvSpPr>
        <dsp:cNvPr id="0" name=""/>
        <dsp:cNvSpPr/>
      </dsp:nvSpPr>
      <dsp:spPr>
        <a:xfrm>
          <a:off x="5291358" y="422973"/>
          <a:ext cx="358962" cy="358962"/>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372124" y="422973"/>
        <a:ext cx="197430" cy="270119"/>
      </dsp:txXfrm>
    </dsp:sp>
    <dsp:sp modelId="{32345B59-2214-4454-A7D5-392D19A5E44C}">
      <dsp:nvSpPr>
        <dsp:cNvPr id="0" name=""/>
        <dsp:cNvSpPr/>
      </dsp:nvSpPr>
      <dsp:spPr>
        <a:xfrm>
          <a:off x="5764573" y="1075632"/>
          <a:ext cx="358962" cy="358962"/>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845339" y="1075632"/>
        <a:ext cx="197430" cy="270119"/>
      </dsp:txXfrm>
    </dsp:sp>
    <dsp:sp modelId="{4C76F22A-7BBD-42FC-9445-DB6F796F8DB7}">
      <dsp:nvSpPr>
        <dsp:cNvPr id="0" name=""/>
        <dsp:cNvSpPr/>
      </dsp:nvSpPr>
      <dsp:spPr>
        <a:xfrm>
          <a:off x="6230724" y="1728291"/>
          <a:ext cx="358962" cy="358962"/>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311490" y="1728291"/>
        <a:ext cx="197430" cy="270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240F3-823C-404E-9D0F-A69361367FE7}">
      <dsp:nvSpPr>
        <dsp:cNvPr id="0" name=""/>
        <dsp:cNvSpPr/>
      </dsp:nvSpPr>
      <dsp:spPr>
        <a:xfrm>
          <a:off x="832007" y="503096"/>
          <a:ext cx="662759" cy="71"/>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2C9557-7771-4F39-B748-FA948555CA9F}">
      <dsp:nvSpPr>
        <dsp:cNvPr id="0" name=""/>
        <dsp:cNvSpPr/>
      </dsp:nvSpPr>
      <dsp:spPr>
        <a:xfrm>
          <a:off x="1534532" y="447077"/>
          <a:ext cx="76217" cy="144141"/>
        </a:xfrm>
        <a:prstGeom prst="chevron">
          <a:avLst>
            <a:gd name="adj" fmla="val 9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44CA2E-A283-42A0-A457-2F9CB7F0EBD2}">
      <dsp:nvSpPr>
        <dsp:cNvPr id="0" name=""/>
        <dsp:cNvSpPr/>
      </dsp:nvSpPr>
      <dsp:spPr>
        <a:xfrm>
          <a:off x="431569" y="185539"/>
          <a:ext cx="635185" cy="635185"/>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49" tIns="24649" rIns="24649" bIns="24649" numCol="1" spcCol="1270" anchor="ctr" anchorCtr="0">
          <a:noAutofit/>
        </a:bodyPr>
        <a:lstStyle/>
        <a:p>
          <a:pPr marL="0" lvl="0" indent="0" algn="ctr" defTabSz="1244600">
            <a:lnSpc>
              <a:spcPct val="90000"/>
            </a:lnSpc>
            <a:spcBef>
              <a:spcPct val="0"/>
            </a:spcBef>
            <a:spcAft>
              <a:spcPct val="35000"/>
            </a:spcAft>
            <a:buNone/>
          </a:pPr>
          <a:r>
            <a:rPr lang="en-US" sz="2800" kern="1200"/>
            <a:t>1</a:t>
          </a:r>
        </a:p>
      </dsp:txBody>
      <dsp:txXfrm>
        <a:off x="524590" y="278560"/>
        <a:ext cx="449143" cy="449143"/>
      </dsp:txXfrm>
    </dsp:sp>
    <dsp:sp modelId="{BAF90969-28B4-4C13-BA20-D37591C3A9C9}">
      <dsp:nvSpPr>
        <dsp:cNvPr id="0" name=""/>
        <dsp:cNvSpPr/>
      </dsp:nvSpPr>
      <dsp:spPr>
        <a:xfrm>
          <a:off x="19707" y="1010126"/>
          <a:ext cx="1491208" cy="380835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628" tIns="165100" rIns="117628" bIns="165100" numCol="1" spcCol="1270" anchor="t" anchorCtr="0">
          <a:noAutofit/>
        </a:bodyPr>
        <a:lstStyle/>
        <a:p>
          <a:pPr marL="0" lvl="0" indent="0" algn="just" defTabSz="533400">
            <a:lnSpc>
              <a:spcPct val="90000"/>
            </a:lnSpc>
            <a:spcBef>
              <a:spcPct val="0"/>
            </a:spcBef>
            <a:spcAft>
              <a:spcPct val="35000"/>
            </a:spcAft>
            <a:buNone/>
          </a:pPr>
          <a:r>
            <a:rPr lang="uk-UA" sz="1200" b="0" i="0" kern="1200" dirty="0">
              <a:latin typeface="Times New Roman" panose="02020603050405020304" pitchFamily="18" charset="0"/>
              <a:cs typeface="Times New Roman" panose="02020603050405020304" pitchFamily="18" charset="0"/>
            </a:rPr>
            <a:t>Цей Порядок визначає процедуру видачі, переоформлення та анулювання експлуатаційного дозволу на потужність, видачі його дубліката, тимчасового експлуатаційного дозволу на потужність для операторів ринку кормів (далі - оператори ринку) територіальними органами Держпродспоживслужби.</a:t>
          </a:r>
          <a:endParaRPr lang="en-US" sz="1200" kern="1200" dirty="0">
            <a:latin typeface="Times New Roman" panose="02020603050405020304" pitchFamily="18" charset="0"/>
            <a:cs typeface="Times New Roman" panose="02020603050405020304" pitchFamily="18" charset="0"/>
          </a:endParaRPr>
        </a:p>
      </dsp:txBody>
      <dsp:txXfrm>
        <a:off x="19707" y="1308368"/>
        <a:ext cx="1491208" cy="3510108"/>
      </dsp:txXfrm>
    </dsp:sp>
    <dsp:sp modelId="{A741E82D-67B1-4C2C-9BBC-C078C87BD772}">
      <dsp:nvSpPr>
        <dsp:cNvPr id="0" name=""/>
        <dsp:cNvSpPr/>
      </dsp:nvSpPr>
      <dsp:spPr>
        <a:xfrm>
          <a:off x="1660456" y="503096"/>
          <a:ext cx="1501472" cy="7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B9B9FC-880B-439F-87CC-E76EF68463D4}">
      <dsp:nvSpPr>
        <dsp:cNvPr id="0" name=""/>
        <dsp:cNvSpPr/>
      </dsp:nvSpPr>
      <dsp:spPr>
        <a:xfrm>
          <a:off x="3201968" y="447077"/>
          <a:ext cx="76741" cy="144141"/>
        </a:xfrm>
        <a:prstGeom prst="chevron">
          <a:avLst>
            <a:gd name="adj" fmla="val 9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E5B58B-EDE7-47CB-9652-BFEF1C7BB5F2}">
      <dsp:nvSpPr>
        <dsp:cNvPr id="0" name=""/>
        <dsp:cNvSpPr/>
      </dsp:nvSpPr>
      <dsp:spPr>
        <a:xfrm>
          <a:off x="2093600" y="185539"/>
          <a:ext cx="635185" cy="635185"/>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49" tIns="24649" rIns="24649" bIns="24649" numCol="1" spcCol="1270" anchor="ctr" anchorCtr="0">
          <a:noAutofit/>
        </a:bodyPr>
        <a:lstStyle/>
        <a:p>
          <a:pPr marL="0" lvl="0" indent="0" algn="ctr" defTabSz="1244600">
            <a:lnSpc>
              <a:spcPct val="90000"/>
            </a:lnSpc>
            <a:spcBef>
              <a:spcPct val="0"/>
            </a:spcBef>
            <a:spcAft>
              <a:spcPct val="35000"/>
            </a:spcAft>
            <a:buNone/>
          </a:pPr>
          <a:r>
            <a:rPr lang="en-US" sz="2800" kern="1200"/>
            <a:t>2</a:t>
          </a:r>
        </a:p>
      </dsp:txBody>
      <dsp:txXfrm>
        <a:off x="2186621" y="278560"/>
        <a:ext cx="449143" cy="449143"/>
      </dsp:txXfrm>
    </dsp:sp>
    <dsp:sp modelId="{399D73E4-15DA-4D74-A5C3-640A06EFE7FF}">
      <dsp:nvSpPr>
        <dsp:cNvPr id="0" name=""/>
        <dsp:cNvSpPr/>
      </dsp:nvSpPr>
      <dsp:spPr>
        <a:xfrm>
          <a:off x="1660456" y="986324"/>
          <a:ext cx="1537957" cy="380835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316" tIns="165100" rIns="121316" bIns="165100" numCol="1" spcCol="1270" anchor="t" anchorCtr="0">
          <a:noAutofit/>
        </a:bodyPr>
        <a:lstStyle/>
        <a:p>
          <a:pPr marL="0" lvl="0" indent="0" algn="just" defTabSz="533400">
            <a:lnSpc>
              <a:spcPct val="90000"/>
            </a:lnSpc>
            <a:spcBef>
              <a:spcPct val="0"/>
            </a:spcBef>
            <a:spcAft>
              <a:spcPct val="35000"/>
            </a:spcAft>
            <a:buNone/>
          </a:pPr>
          <a:r>
            <a:rPr lang="uk-UA" sz="1200" b="0" i="0" kern="1200" dirty="0">
              <a:solidFill>
                <a:schemeClr val="tx1"/>
              </a:solidFill>
              <a:latin typeface="Times New Roman" panose="02020603050405020304" pitchFamily="18" charset="0"/>
              <a:cs typeface="Times New Roman" panose="02020603050405020304" pitchFamily="18" charset="0"/>
            </a:rPr>
            <a:t>У цьому Порядку терміни вживаються у значенні, наведеному в </a:t>
          </a:r>
          <a:r>
            <a:rPr lang="uk-UA" sz="1200" b="0" i="0" u="sng"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Законі України</a:t>
          </a:r>
          <a:r>
            <a:rPr lang="uk-UA" sz="1200" b="0" i="0" kern="1200" dirty="0">
              <a:solidFill>
                <a:schemeClr val="tx1"/>
              </a:solidFill>
              <a:latin typeface="Times New Roman" panose="02020603050405020304" pitchFamily="18" charset="0"/>
              <a:cs typeface="Times New Roman" panose="02020603050405020304" pitchFamily="18" charset="0"/>
            </a:rPr>
            <a:t> </a:t>
          </a:r>
          <a:r>
            <a:rPr lang="uk-UA" sz="1200" kern="1200" dirty="0">
              <a:solidFill>
                <a:schemeClr val="tx1"/>
              </a:solidFill>
              <a:latin typeface="Times New Roman" panose="02020603050405020304" pitchFamily="18" charset="0"/>
              <a:cs typeface="Times New Roman" panose="02020603050405020304" pitchFamily="18" charset="0"/>
            </a:rPr>
            <a:t> «Про безпечність та гігієну кормів» </a:t>
          </a:r>
          <a:r>
            <a:rPr lang="uk-UA" sz="1200" b="0" i="0" kern="1200" dirty="0">
              <a:solidFill>
                <a:schemeClr val="tx1"/>
              </a:solidFill>
              <a:latin typeface="Times New Roman" panose="02020603050405020304" pitchFamily="18" charset="0"/>
              <a:cs typeface="Times New Roman" panose="02020603050405020304" pitchFamily="18" charset="0"/>
            </a:rPr>
            <a:t> (далі - Закон).</a:t>
          </a:r>
          <a:endParaRPr lang="en-US" sz="1200" kern="1200" dirty="0">
            <a:solidFill>
              <a:schemeClr val="tx1"/>
            </a:solidFill>
            <a:latin typeface="Times New Roman" panose="02020603050405020304" pitchFamily="18" charset="0"/>
            <a:cs typeface="Times New Roman" panose="02020603050405020304" pitchFamily="18" charset="0"/>
          </a:endParaRPr>
        </a:p>
      </dsp:txBody>
      <dsp:txXfrm>
        <a:off x="1660456" y="1293915"/>
        <a:ext cx="1537957" cy="3500759"/>
      </dsp:txXfrm>
    </dsp:sp>
    <dsp:sp modelId="{0CF87963-16F3-4B15-B16F-BF6018AE5AE0}">
      <dsp:nvSpPr>
        <dsp:cNvPr id="0" name=""/>
        <dsp:cNvSpPr/>
      </dsp:nvSpPr>
      <dsp:spPr>
        <a:xfrm>
          <a:off x="3369298" y="503096"/>
          <a:ext cx="1491208" cy="7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41B911-BBCA-4DB0-9F0A-6DB2606F7C2D}">
      <dsp:nvSpPr>
        <dsp:cNvPr id="0" name=""/>
        <dsp:cNvSpPr/>
      </dsp:nvSpPr>
      <dsp:spPr>
        <a:xfrm>
          <a:off x="4900272" y="447077"/>
          <a:ext cx="76217" cy="144141"/>
        </a:xfrm>
        <a:prstGeom prst="chevron">
          <a:avLst>
            <a:gd name="adj" fmla="val 9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A8EE21-891E-4408-A9A3-11E8D31F136B}">
      <dsp:nvSpPr>
        <dsp:cNvPr id="0" name=""/>
        <dsp:cNvSpPr/>
      </dsp:nvSpPr>
      <dsp:spPr>
        <a:xfrm>
          <a:off x="3797309" y="185539"/>
          <a:ext cx="635185" cy="635185"/>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49" tIns="24649" rIns="24649" bIns="24649" numCol="1" spcCol="1270" anchor="ctr" anchorCtr="0">
          <a:noAutofit/>
        </a:bodyPr>
        <a:lstStyle/>
        <a:p>
          <a:pPr marL="0" lvl="0" indent="0" algn="ctr" defTabSz="1244600">
            <a:lnSpc>
              <a:spcPct val="90000"/>
            </a:lnSpc>
            <a:spcBef>
              <a:spcPct val="0"/>
            </a:spcBef>
            <a:spcAft>
              <a:spcPct val="35000"/>
            </a:spcAft>
            <a:buNone/>
          </a:pPr>
          <a:r>
            <a:rPr lang="en-US" sz="2800" kern="1200"/>
            <a:t>3</a:t>
          </a:r>
        </a:p>
      </dsp:txBody>
      <dsp:txXfrm>
        <a:off x="3890330" y="278560"/>
        <a:ext cx="449143" cy="449143"/>
      </dsp:txXfrm>
    </dsp:sp>
    <dsp:sp modelId="{D817E945-A985-4ACD-9A46-8C831CF5CA08}">
      <dsp:nvSpPr>
        <dsp:cNvPr id="0" name=""/>
        <dsp:cNvSpPr/>
      </dsp:nvSpPr>
      <dsp:spPr>
        <a:xfrm>
          <a:off x="3369298" y="986324"/>
          <a:ext cx="1491208" cy="380835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628" tIns="165100" rIns="117628" bIns="165100" numCol="1" spcCol="1270" anchor="t" anchorCtr="0">
          <a:noAutofit/>
        </a:bodyPr>
        <a:lstStyle/>
        <a:p>
          <a:pPr marL="0" lvl="0" indent="0" algn="just" defTabSz="533400">
            <a:lnSpc>
              <a:spcPct val="90000"/>
            </a:lnSpc>
            <a:spcBef>
              <a:spcPct val="0"/>
            </a:spcBef>
            <a:spcAft>
              <a:spcPct val="35000"/>
            </a:spcAft>
            <a:buNone/>
          </a:pPr>
          <a:r>
            <a:rPr lang="uk-UA" sz="1200" b="0" i="0" kern="1200" dirty="0">
              <a:solidFill>
                <a:schemeClr val="tx1"/>
              </a:solidFill>
              <a:latin typeface="Times New Roman" panose="02020603050405020304" pitchFamily="18" charset="0"/>
              <a:cs typeface="Times New Roman" panose="02020603050405020304" pitchFamily="18" charset="0"/>
            </a:rPr>
            <a:t>Види потужностей, на які видається експлуатаційний дозвіл, визначені </a:t>
          </a:r>
          <a:r>
            <a:rPr lang="uk-UA" sz="1200" b="0" i="0" u="sng"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частиною першою</a:t>
          </a:r>
          <a:r>
            <a:rPr lang="uk-UA" sz="1200" b="0" i="0" kern="1200" dirty="0">
              <a:solidFill>
                <a:schemeClr val="tx1"/>
              </a:solidFill>
              <a:latin typeface="Times New Roman" panose="02020603050405020304" pitchFamily="18" charset="0"/>
              <a:cs typeface="Times New Roman" panose="02020603050405020304" pitchFamily="18" charset="0"/>
            </a:rPr>
            <a:t> статті 14 Закону.</a:t>
          </a:r>
          <a:endParaRPr lang="en-US" sz="1200" kern="1200" dirty="0">
            <a:solidFill>
              <a:schemeClr val="tx1"/>
            </a:solidFill>
            <a:latin typeface="Times New Roman" panose="02020603050405020304" pitchFamily="18" charset="0"/>
            <a:cs typeface="Times New Roman" panose="02020603050405020304" pitchFamily="18" charset="0"/>
          </a:endParaRPr>
        </a:p>
      </dsp:txBody>
      <dsp:txXfrm>
        <a:off x="3369298" y="1284566"/>
        <a:ext cx="1491208" cy="3510108"/>
      </dsp:txXfrm>
    </dsp:sp>
    <dsp:sp modelId="{140B97A8-BC58-485E-93F9-4774BD582784}">
      <dsp:nvSpPr>
        <dsp:cNvPr id="0" name=""/>
        <dsp:cNvSpPr/>
      </dsp:nvSpPr>
      <dsp:spPr>
        <a:xfrm>
          <a:off x="5026196" y="503096"/>
          <a:ext cx="1491208" cy="7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459865-0A2D-4CA4-8379-40A25ADAEBB0}">
      <dsp:nvSpPr>
        <dsp:cNvPr id="0" name=""/>
        <dsp:cNvSpPr/>
      </dsp:nvSpPr>
      <dsp:spPr>
        <a:xfrm>
          <a:off x="6557171" y="447077"/>
          <a:ext cx="76217" cy="144141"/>
        </a:xfrm>
        <a:prstGeom prst="chevron">
          <a:avLst>
            <a:gd name="adj" fmla="val 9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BA76AF-852B-4ECB-BA50-6986F96B100A}">
      <dsp:nvSpPr>
        <dsp:cNvPr id="0" name=""/>
        <dsp:cNvSpPr/>
      </dsp:nvSpPr>
      <dsp:spPr>
        <a:xfrm>
          <a:off x="5454208" y="185539"/>
          <a:ext cx="635185" cy="635185"/>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49" tIns="24649" rIns="24649" bIns="24649" numCol="1" spcCol="1270" anchor="ctr" anchorCtr="0">
          <a:noAutofit/>
        </a:bodyPr>
        <a:lstStyle/>
        <a:p>
          <a:pPr marL="0" lvl="0" indent="0" algn="ctr" defTabSz="1244600">
            <a:lnSpc>
              <a:spcPct val="90000"/>
            </a:lnSpc>
            <a:spcBef>
              <a:spcPct val="0"/>
            </a:spcBef>
            <a:spcAft>
              <a:spcPct val="35000"/>
            </a:spcAft>
            <a:buNone/>
          </a:pPr>
          <a:r>
            <a:rPr lang="en-US" sz="2800" kern="1200"/>
            <a:t>4</a:t>
          </a:r>
        </a:p>
      </dsp:txBody>
      <dsp:txXfrm>
        <a:off x="5547229" y="278560"/>
        <a:ext cx="449143" cy="449143"/>
      </dsp:txXfrm>
    </dsp:sp>
    <dsp:sp modelId="{559CF4E4-3CED-49B8-9D1F-F59028DD4144}">
      <dsp:nvSpPr>
        <dsp:cNvPr id="0" name=""/>
        <dsp:cNvSpPr/>
      </dsp:nvSpPr>
      <dsp:spPr>
        <a:xfrm>
          <a:off x="5026196" y="986324"/>
          <a:ext cx="1491208" cy="380835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628" tIns="165100" rIns="117628" bIns="165100" numCol="1" spcCol="1270" anchor="t" anchorCtr="0">
          <a:noAutofit/>
        </a:bodyPr>
        <a:lstStyle/>
        <a:p>
          <a:pPr marL="0" lvl="0" indent="0" algn="just" defTabSz="533400">
            <a:lnSpc>
              <a:spcPct val="90000"/>
            </a:lnSpc>
            <a:spcBef>
              <a:spcPct val="0"/>
            </a:spcBef>
            <a:spcAft>
              <a:spcPct val="35000"/>
            </a:spcAft>
            <a:buNone/>
          </a:pPr>
          <a:r>
            <a:rPr lang="uk-UA" sz="1200" b="0" i="0" kern="1200" dirty="0">
              <a:solidFill>
                <a:schemeClr val="tx1"/>
              </a:solidFill>
              <a:latin typeface="Times New Roman" panose="02020603050405020304" pitchFamily="18" charset="0"/>
              <a:cs typeface="Times New Roman" panose="02020603050405020304" pitchFamily="18" charset="0"/>
            </a:rPr>
            <a:t>Оператор ринку зобов’язаний отримати експлуатаційний дозвіл на потужність за формою згідно з </a:t>
          </a:r>
          <a:r>
            <a:rPr lang="uk-UA" sz="1200" b="0" i="0" u="sng"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2">
                <a:extLst>
                  <a:ext uri="{A12FA001-AC4F-418D-AE19-62706E023703}">
                    <ahyp:hlinkClr xmlns:ahyp="http://schemas.microsoft.com/office/drawing/2018/hyperlinkcolor" val="tx"/>
                  </a:ext>
                </a:extLst>
              </a:hlinkClick>
            </a:rPr>
            <a:t>додатком 1</a:t>
          </a:r>
          <a:r>
            <a:rPr lang="uk-UA" sz="1200" b="0" i="0" kern="1200" dirty="0">
              <a:solidFill>
                <a:schemeClr val="tx1"/>
              </a:solidFill>
              <a:latin typeface="Times New Roman" panose="02020603050405020304" pitchFamily="18" charset="0"/>
              <a:cs typeface="Times New Roman" panose="02020603050405020304" pitchFamily="18" charset="0"/>
            </a:rPr>
            <a:t> на кожну окрему потужність до початку її експлуатації.</a:t>
          </a:r>
          <a:endParaRPr lang="en-US" sz="1200" kern="1200" dirty="0">
            <a:solidFill>
              <a:schemeClr val="tx1"/>
            </a:solidFill>
            <a:latin typeface="Times New Roman" panose="02020603050405020304" pitchFamily="18" charset="0"/>
            <a:cs typeface="Times New Roman" panose="02020603050405020304" pitchFamily="18" charset="0"/>
          </a:endParaRPr>
        </a:p>
      </dsp:txBody>
      <dsp:txXfrm>
        <a:off x="5026196" y="1284566"/>
        <a:ext cx="1491208" cy="3510108"/>
      </dsp:txXfrm>
    </dsp:sp>
    <dsp:sp modelId="{101A30FB-39A9-4F72-AA06-8323D1CFA021}">
      <dsp:nvSpPr>
        <dsp:cNvPr id="0" name=""/>
        <dsp:cNvSpPr/>
      </dsp:nvSpPr>
      <dsp:spPr>
        <a:xfrm>
          <a:off x="6683095" y="503095"/>
          <a:ext cx="745604" cy="7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B646C8-2FD6-4B7D-ADA0-6624FCB95CDF}">
      <dsp:nvSpPr>
        <dsp:cNvPr id="0" name=""/>
        <dsp:cNvSpPr/>
      </dsp:nvSpPr>
      <dsp:spPr>
        <a:xfrm>
          <a:off x="7111107" y="185539"/>
          <a:ext cx="635185" cy="635185"/>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49" tIns="24649" rIns="24649" bIns="24649" numCol="1" spcCol="1270" anchor="ctr" anchorCtr="0">
          <a:noAutofit/>
        </a:bodyPr>
        <a:lstStyle/>
        <a:p>
          <a:pPr marL="0" lvl="0" indent="0" algn="ctr" defTabSz="1244600">
            <a:lnSpc>
              <a:spcPct val="90000"/>
            </a:lnSpc>
            <a:spcBef>
              <a:spcPct val="0"/>
            </a:spcBef>
            <a:spcAft>
              <a:spcPct val="35000"/>
            </a:spcAft>
            <a:buNone/>
          </a:pPr>
          <a:r>
            <a:rPr lang="en-US" sz="2800" kern="1200"/>
            <a:t>5</a:t>
          </a:r>
        </a:p>
      </dsp:txBody>
      <dsp:txXfrm>
        <a:off x="7204128" y="278560"/>
        <a:ext cx="449143" cy="449143"/>
      </dsp:txXfrm>
    </dsp:sp>
    <dsp:sp modelId="{2217DBE3-4B06-426D-8C40-90CEB3002FA4}">
      <dsp:nvSpPr>
        <dsp:cNvPr id="0" name=""/>
        <dsp:cNvSpPr/>
      </dsp:nvSpPr>
      <dsp:spPr>
        <a:xfrm>
          <a:off x="6659101" y="935026"/>
          <a:ext cx="1491208" cy="380835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628" tIns="165100" rIns="117628" bIns="165100" numCol="1" spcCol="1270" anchor="t" anchorCtr="0">
          <a:noAutofit/>
        </a:bodyPr>
        <a:lstStyle/>
        <a:p>
          <a:pPr marL="0" lvl="0" indent="0" algn="just" defTabSz="533400">
            <a:lnSpc>
              <a:spcPct val="90000"/>
            </a:lnSpc>
            <a:spcBef>
              <a:spcPct val="0"/>
            </a:spcBef>
            <a:spcAft>
              <a:spcPct val="35000"/>
            </a:spcAft>
            <a:buNone/>
          </a:pPr>
          <a:r>
            <a:rPr lang="uk-UA" sz="1200" b="0" i="0" kern="1200" dirty="0">
              <a:latin typeface="Times New Roman" panose="02020603050405020304" pitchFamily="18" charset="0"/>
              <a:cs typeface="Times New Roman" panose="02020603050405020304" pitchFamily="18" charset="0"/>
            </a:rPr>
            <a:t>Окремою потужністю вважається потужність, розташована за однією адресою.</a:t>
          </a:r>
          <a:endParaRPr lang="en-US" sz="1200" kern="1200" dirty="0">
            <a:latin typeface="Times New Roman" panose="02020603050405020304" pitchFamily="18" charset="0"/>
            <a:cs typeface="Times New Roman" panose="02020603050405020304" pitchFamily="18" charset="0"/>
          </a:endParaRPr>
        </a:p>
      </dsp:txBody>
      <dsp:txXfrm>
        <a:off x="6659101" y="1233268"/>
        <a:ext cx="1491208" cy="351010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D2247DB2-0560-4D53-B69A-9E98755A5349}" type="datetimeFigureOut">
              <a:rPr lang="uk-UA" smtClean="0"/>
              <a:t>22.08.2025</a:t>
            </a:fld>
            <a:endParaRPr lang="uk-UA"/>
          </a:p>
        </p:txBody>
      </p:sp>
      <p:sp>
        <p:nvSpPr>
          <p:cNvPr id="4" name="Образ слайда 3"/>
          <p:cNvSpPr>
            <a:spLocks noGrp="1" noRot="1" noChangeAspect="1"/>
          </p:cNvSpPr>
          <p:nvPr>
            <p:ph type="sldImg" idx="2"/>
          </p:nvPr>
        </p:nvSpPr>
        <p:spPr>
          <a:xfrm>
            <a:off x="436563" y="1235075"/>
            <a:ext cx="5924550" cy="3332163"/>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483C66B4-199D-4AEA-B995-7F05EA39087F}" type="slidenum">
              <a:rPr lang="uk-UA" smtClean="0"/>
              <a:t>‹№›</a:t>
            </a:fld>
            <a:endParaRPr lang="uk-UA"/>
          </a:p>
        </p:txBody>
      </p:sp>
    </p:spTree>
    <p:extLst>
      <p:ext uri="{BB962C8B-B14F-4D97-AF65-F5344CB8AC3E}">
        <p14:creationId xmlns:p14="http://schemas.microsoft.com/office/powerpoint/2010/main" val="245709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46942" y="2376064"/>
            <a:ext cx="8425516" cy="2138119"/>
          </a:xfrm>
        </p:spPr>
        <p:txBody>
          <a:bodyPr anchor="b">
            <a:normAutofit/>
          </a:bodyPr>
          <a:lstStyle>
            <a:lvl1pPr>
              <a:defRPr sz="5102"/>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446942" y="4514181"/>
            <a:ext cx="8425516" cy="1064233"/>
          </a:xfrm>
        </p:spPr>
        <p:txBody>
          <a:bodyPr anchor="t"/>
          <a:lstStyle>
            <a:lvl1pPr marL="0" indent="0" algn="l">
              <a:buNone/>
              <a:defRPr>
                <a:solidFill>
                  <a:schemeClr val="tx1">
                    <a:lumMod val="65000"/>
                    <a:lumOff val="35000"/>
                  </a:schemeClr>
                </a:solidFill>
              </a:defRPr>
            </a:lvl1pPr>
            <a:lvl2pPr marL="432008" indent="0" algn="ctr">
              <a:buNone/>
              <a:defRPr>
                <a:solidFill>
                  <a:schemeClr val="tx1">
                    <a:tint val="75000"/>
                  </a:schemeClr>
                </a:solidFill>
              </a:defRPr>
            </a:lvl2pPr>
            <a:lvl3pPr marL="864017" indent="0" algn="ctr">
              <a:buNone/>
              <a:defRPr>
                <a:solidFill>
                  <a:schemeClr val="tx1">
                    <a:tint val="75000"/>
                  </a:schemeClr>
                </a:solidFill>
              </a:defRPr>
            </a:lvl3pPr>
            <a:lvl4pPr marL="1296025" indent="0" algn="ctr">
              <a:buNone/>
              <a:defRPr>
                <a:solidFill>
                  <a:schemeClr val="tx1">
                    <a:tint val="75000"/>
                  </a:schemeClr>
                </a:solidFill>
              </a:defRPr>
            </a:lvl4pPr>
            <a:lvl5pPr marL="1728033" indent="0" algn="ctr">
              <a:buNone/>
              <a:defRPr>
                <a:solidFill>
                  <a:schemeClr val="tx1">
                    <a:tint val="75000"/>
                  </a:schemeClr>
                </a:solidFill>
              </a:defRPr>
            </a:lvl5pPr>
            <a:lvl6pPr marL="2160041" indent="0" algn="ctr">
              <a:buNone/>
              <a:defRPr>
                <a:solidFill>
                  <a:schemeClr val="tx1">
                    <a:tint val="75000"/>
                  </a:schemeClr>
                </a:solidFill>
              </a:defRPr>
            </a:lvl6pPr>
            <a:lvl7pPr marL="2592050" indent="0" algn="ctr">
              <a:buNone/>
              <a:defRPr>
                <a:solidFill>
                  <a:schemeClr val="tx1">
                    <a:tint val="75000"/>
                  </a:schemeClr>
                </a:solidFill>
              </a:defRPr>
            </a:lvl7pPr>
            <a:lvl8pPr marL="3024058" indent="0" algn="ctr">
              <a:buNone/>
              <a:defRPr>
                <a:solidFill>
                  <a:schemeClr val="tx1">
                    <a:tint val="75000"/>
                  </a:schemeClr>
                </a:solidFill>
              </a:defRPr>
            </a:lvl8pPr>
            <a:lvl9pPr marL="3456066"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085600"/>
            <a:ext cx="1648787" cy="735695"/>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02591" y="4279997"/>
            <a:ext cx="736920" cy="34500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8603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446941" y="576016"/>
            <a:ext cx="8425516" cy="2945314"/>
          </a:xfrm>
        </p:spPr>
        <p:txBody>
          <a:bodyPr anchor="ctr">
            <a:normAutofit/>
          </a:bodyPr>
          <a:lstStyle>
            <a:lvl1pPr algn="l">
              <a:defRPr sz="4536"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446941" y="4114171"/>
            <a:ext cx="8425516" cy="1470147"/>
          </a:xfrm>
        </p:spPr>
        <p:txBody>
          <a:bodyPr anchor="ctr">
            <a:normAutofit/>
          </a:bodyPr>
          <a:lstStyle>
            <a:lvl1pPr marL="0" indent="0" algn="l">
              <a:buNone/>
              <a:defRPr sz="1701">
                <a:solidFill>
                  <a:schemeClr val="tx1">
                    <a:lumMod val="65000"/>
                    <a:lumOff val="35000"/>
                  </a:schemeClr>
                </a:solidFill>
              </a:defRPr>
            </a:lvl1pPr>
            <a:lvl2pPr marL="432008" indent="0">
              <a:buNone/>
              <a:defRPr sz="1701">
                <a:solidFill>
                  <a:schemeClr val="tx1">
                    <a:tint val="75000"/>
                  </a:schemeClr>
                </a:solidFill>
              </a:defRPr>
            </a:lvl2pPr>
            <a:lvl3pPr marL="864017" indent="0">
              <a:buNone/>
              <a:defRPr sz="1512">
                <a:solidFill>
                  <a:schemeClr val="tx1">
                    <a:tint val="75000"/>
                  </a:schemeClr>
                </a:solidFill>
              </a:defRPr>
            </a:lvl3pPr>
            <a:lvl4pPr marL="1296025" indent="0">
              <a:buNone/>
              <a:defRPr sz="1323">
                <a:solidFill>
                  <a:schemeClr val="tx1">
                    <a:tint val="75000"/>
                  </a:schemeClr>
                </a:solidFill>
              </a:defRPr>
            </a:lvl4pPr>
            <a:lvl5pPr marL="1728033" indent="0">
              <a:buNone/>
              <a:defRPr sz="1323">
                <a:solidFill>
                  <a:schemeClr val="tx1">
                    <a:tint val="75000"/>
                  </a:schemeClr>
                </a:solidFill>
              </a:defRPr>
            </a:lvl5pPr>
            <a:lvl6pPr marL="2160041" indent="0">
              <a:buNone/>
              <a:defRPr sz="1323">
                <a:solidFill>
                  <a:schemeClr val="tx1">
                    <a:tint val="75000"/>
                  </a:schemeClr>
                </a:solidFill>
              </a:defRPr>
            </a:lvl6pPr>
            <a:lvl7pPr marL="2592050" indent="0">
              <a:buNone/>
              <a:defRPr sz="1323">
                <a:solidFill>
                  <a:schemeClr val="tx1">
                    <a:tint val="75000"/>
                  </a:schemeClr>
                </a:solidFill>
              </a:defRPr>
            </a:lvl7pPr>
            <a:lvl8pPr marL="3024058" indent="0">
              <a:buNone/>
              <a:defRPr sz="1323">
                <a:solidFill>
                  <a:schemeClr val="tx1">
                    <a:tint val="75000"/>
                  </a:schemeClr>
                </a:solidFill>
              </a:defRPr>
            </a:lvl8pPr>
            <a:lvl9pPr marL="3456066" indent="0">
              <a:buNone/>
              <a:defRPr sz="1323">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958" y="3003081"/>
            <a:ext cx="1501241" cy="479349"/>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02591" y="3065412"/>
            <a:ext cx="736920" cy="34500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47899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693350" y="576016"/>
            <a:ext cx="7932697" cy="2736074"/>
          </a:xfrm>
        </p:spPr>
        <p:txBody>
          <a:bodyPr anchor="ctr">
            <a:normAutofit/>
          </a:bodyPr>
          <a:lstStyle>
            <a:lvl1pPr algn="l">
              <a:defRPr sz="4536"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095057" y="3312089"/>
            <a:ext cx="7122436" cy="360010"/>
          </a:xfrm>
        </p:spPr>
        <p:txBody>
          <a:bodyPr anchor="ctr">
            <a:noAutofit/>
          </a:bodyPr>
          <a:lstStyle>
            <a:lvl1pPr marL="0" indent="0">
              <a:buFontTx/>
              <a:buNone/>
              <a:defRPr sz="1512">
                <a:solidFill>
                  <a:schemeClr val="tx1">
                    <a:lumMod val="50000"/>
                    <a:lumOff val="50000"/>
                  </a:schemeClr>
                </a:solidFill>
              </a:defRPr>
            </a:lvl1pPr>
            <a:lvl2pPr marL="432008" indent="0">
              <a:buFontTx/>
              <a:buNone/>
              <a:defRPr/>
            </a:lvl2pPr>
            <a:lvl3pPr marL="864017" indent="0">
              <a:buFontTx/>
              <a:buNone/>
              <a:defRPr/>
            </a:lvl3pPr>
            <a:lvl4pPr marL="1296025" indent="0">
              <a:buFontTx/>
              <a:buNone/>
              <a:defRPr/>
            </a:lvl4pPr>
            <a:lvl5pPr marL="1728033"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446941" y="4114171"/>
            <a:ext cx="8425516" cy="1470147"/>
          </a:xfrm>
        </p:spPr>
        <p:txBody>
          <a:bodyPr anchor="ctr">
            <a:normAutofit/>
          </a:bodyPr>
          <a:lstStyle>
            <a:lvl1pPr marL="0" indent="0" algn="l">
              <a:buNone/>
              <a:defRPr sz="1701">
                <a:solidFill>
                  <a:schemeClr val="tx1">
                    <a:lumMod val="65000"/>
                    <a:lumOff val="35000"/>
                  </a:schemeClr>
                </a:solidFill>
              </a:defRPr>
            </a:lvl1pPr>
            <a:lvl2pPr marL="432008" indent="0">
              <a:buNone/>
              <a:defRPr sz="1701">
                <a:solidFill>
                  <a:schemeClr val="tx1">
                    <a:tint val="75000"/>
                  </a:schemeClr>
                </a:solidFill>
              </a:defRPr>
            </a:lvl2pPr>
            <a:lvl3pPr marL="864017" indent="0">
              <a:buNone/>
              <a:defRPr sz="1512">
                <a:solidFill>
                  <a:schemeClr val="tx1">
                    <a:tint val="75000"/>
                  </a:schemeClr>
                </a:solidFill>
              </a:defRPr>
            </a:lvl3pPr>
            <a:lvl4pPr marL="1296025" indent="0">
              <a:buNone/>
              <a:defRPr sz="1323">
                <a:solidFill>
                  <a:schemeClr val="tx1">
                    <a:tint val="75000"/>
                  </a:schemeClr>
                </a:solidFill>
              </a:defRPr>
            </a:lvl4pPr>
            <a:lvl5pPr marL="1728033" indent="0">
              <a:buNone/>
              <a:defRPr sz="1323">
                <a:solidFill>
                  <a:schemeClr val="tx1">
                    <a:tint val="75000"/>
                  </a:schemeClr>
                </a:solidFill>
              </a:defRPr>
            </a:lvl5pPr>
            <a:lvl6pPr marL="2160041" indent="0">
              <a:buNone/>
              <a:defRPr sz="1323">
                <a:solidFill>
                  <a:schemeClr val="tx1">
                    <a:tint val="75000"/>
                  </a:schemeClr>
                </a:solidFill>
              </a:defRPr>
            </a:lvl6pPr>
            <a:lvl7pPr marL="2592050" indent="0">
              <a:buNone/>
              <a:defRPr sz="1323">
                <a:solidFill>
                  <a:schemeClr val="tx1">
                    <a:tint val="75000"/>
                  </a:schemeClr>
                </a:solidFill>
              </a:defRPr>
            </a:lvl7pPr>
            <a:lvl8pPr marL="3024058" indent="0">
              <a:buNone/>
              <a:defRPr sz="1323">
                <a:solidFill>
                  <a:schemeClr val="tx1">
                    <a:tint val="75000"/>
                  </a:schemeClr>
                </a:solidFill>
              </a:defRPr>
            </a:lvl8pPr>
            <a:lvl9pPr marL="3456066" indent="0">
              <a:buNone/>
              <a:defRPr sz="1323">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958" y="3003081"/>
            <a:ext cx="1501241" cy="479349"/>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02591" y="3065412"/>
            <a:ext cx="736920" cy="345009"/>
          </a:xfrm>
        </p:spPr>
        <p:txBody>
          <a:bodyPr/>
          <a:lstStyle/>
          <a:p>
            <a:fld id="{D57F1E4F-1CFF-5643-939E-217C01CDF565}" type="slidenum">
              <a:rPr lang="en-US" dirty="0"/>
              <a:pPr/>
              <a:t>‹№›</a:t>
            </a:fld>
            <a:endParaRPr lang="en-US" dirty="0"/>
          </a:p>
        </p:txBody>
      </p:sp>
      <p:sp>
        <p:nvSpPr>
          <p:cNvPr id="14" name="TextBox 13"/>
          <p:cNvSpPr txBox="1"/>
          <p:nvPr/>
        </p:nvSpPr>
        <p:spPr>
          <a:xfrm>
            <a:off x="2332060" y="612305"/>
            <a:ext cx="576104" cy="552559"/>
          </a:xfrm>
          <a:prstGeom prst="rect">
            <a:avLst/>
          </a:prstGeom>
        </p:spPr>
        <p:txBody>
          <a:bodyPr vert="horz" lIns="86402" tIns="43201" rIns="86402" bIns="43201" rtlCol="0" anchor="ctr">
            <a:noAutofit/>
          </a:bodyPr>
          <a:lstStyle/>
          <a:p>
            <a:pPr lvl="0"/>
            <a:r>
              <a:rPr lang="en-US" sz="7559" baseline="0" dirty="0">
                <a:ln w="3175" cmpd="sng">
                  <a:noFill/>
                </a:ln>
                <a:solidFill>
                  <a:schemeClr val="accent1"/>
                </a:solidFill>
                <a:effectLst/>
                <a:latin typeface="Arial"/>
              </a:rPr>
              <a:t>“</a:t>
            </a:r>
          </a:p>
        </p:txBody>
      </p:sp>
      <p:sp>
        <p:nvSpPr>
          <p:cNvPr id="15" name="TextBox 14"/>
          <p:cNvSpPr txBox="1"/>
          <p:nvPr/>
        </p:nvSpPr>
        <p:spPr>
          <a:xfrm>
            <a:off x="10504114" y="2745245"/>
            <a:ext cx="576104" cy="552559"/>
          </a:xfrm>
          <a:prstGeom prst="rect">
            <a:avLst/>
          </a:prstGeom>
        </p:spPr>
        <p:txBody>
          <a:bodyPr vert="horz" lIns="86402" tIns="43201" rIns="86402" bIns="43201" rtlCol="0" anchor="ctr">
            <a:noAutofit/>
          </a:bodyPr>
          <a:lstStyle/>
          <a:p>
            <a:pPr lvl="0"/>
            <a:r>
              <a:rPr lang="en-US" sz="7559"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78107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446941" y="2304063"/>
            <a:ext cx="8425517" cy="2574726"/>
          </a:xfrm>
        </p:spPr>
        <p:txBody>
          <a:bodyPr anchor="b">
            <a:normAutofit/>
          </a:bodyPr>
          <a:lstStyle>
            <a:lvl1pPr algn="l">
              <a:defRPr sz="4536"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446941" y="4896132"/>
            <a:ext cx="8425517" cy="689425"/>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958" y="4641126"/>
            <a:ext cx="1501241" cy="479349"/>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02591" y="4708556"/>
            <a:ext cx="736920" cy="34500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43191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693350" y="576016"/>
            <a:ext cx="7932697" cy="2736074"/>
          </a:xfrm>
        </p:spPr>
        <p:txBody>
          <a:bodyPr anchor="ctr">
            <a:normAutofit/>
          </a:bodyPr>
          <a:lstStyle>
            <a:lvl1pPr algn="l">
              <a:defRPr sz="4536"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446940" y="4104111"/>
            <a:ext cx="8425517" cy="792021"/>
          </a:xfrm>
        </p:spPr>
        <p:txBody>
          <a:bodyPr anchor="b">
            <a:noAutofit/>
          </a:bodyPr>
          <a:lstStyle>
            <a:lvl1pPr marL="0" indent="0">
              <a:buFontTx/>
              <a:buNone/>
              <a:defRPr sz="2268">
                <a:solidFill>
                  <a:schemeClr val="accent1"/>
                </a:solidFill>
              </a:defRPr>
            </a:lvl1pPr>
            <a:lvl2pPr marL="432008" indent="0">
              <a:buFontTx/>
              <a:buNone/>
              <a:defRPr/>
            </a:lvl2pPr>
            <a:lvl3pPr marL="864017" indent="0">
              <a:buFontTx/>
              <a:buNone/>
              <a:defRPr/>
            </a:lvl3pPr>
            <a:lvl4pPr marL="1296025" indent="0">
              <a:buFontTx/>
              <a:buNone/>
              <a:defRPr/>
            </a:lvl4pPr>
            <a:lvl5pPr marL="1728033"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446941" y="4896132"/>
            <a:ext cx="8425517" cy="689425"/>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958" y="4641126"/>
            <a:ext cx="1501241" cy="479349"/>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02591" y="4708556"/>
            <a:ext cx="736920" cy="345009"/>
          </a:xfrm>
        </p:spPr>
        <p:txBody>
          <a:bodyPr/>
          <a:lstStyle/>
          <a:p>
            <a:fld id="{D57F1E4F-1CFF-5643-939E-217C01CDF565}" type="slidenum">
              <a:rPr lang="en-US" dirty="0"/>
              <a:pPr/>
              <a:t>‹№›</a:t>
            </a:fld>
            <a:endParaRPr lang="en-US" dirty="0"/>
          </a:p>
        </p:txBody>
      </p:sp>
      <p:sp>
        <p:nvSpPr>
          <p:cNvPr id="17" name="TextBox 16"/>
          <p:cNvSpPr txBox="1"/>
          <p:nvPr/>
        </p:nvSpPr>
        <p:spPr>
          <a:xfrm>
            <a:off x="2332060" y="612305"/>
            <a:ext cx="576104" cy="552559"/>
          </a:xfrm>
          <a:prstGeom prst="rect">
            <a:avLst/>
          </a:prstGeom>
        </p:spPr>
        <p:txBody>
          <a:bodyPr vert="horz" lIns="86402" tIns="43201" rIns="86402" bIns="43201" rtlCol="0" anchor="ctr">
            <a:noAutofit/>
          </a:bodyPr>
          <a:lstStyle/>
          <a:p>
            <a:pPr lvl="0"/>
            <a:r>
              <a:rPr lang="en-US" sz="7559" baseline="0" dirty="0">
                <a:ln w="3175" cmpd="sng">
                  <a:noFill/>
                </a:ln>
                <a:solidFill>
                  <a:schemeClr val="accent1"/>
                </a:solidFill>
                <a:effectLst/>
                <a:latin typeface="Arial"/>
              </a:rPr>
              <a:t>“</a:t>
            </a:r>
          </a:p>
        </p:txBody>
      </p:sp>
      <p:sp>
        <p:nvSpPr>
          <p:cNvPr id="18" name="TextBox 17"/>
          <p:cNvSpPr txBox="1"/>
          <p:nvPr/>
        </p:nvSpPr>
        <p:spPr>
          <a:xfrm>
            <a:off x="10504114" y="2745245"/>
            <a:ext cx="576104" cy="552559"/>
          </a:xfrm>
          <a:prstGeom prst="rect">
            <a:avLst/>
          </a:prstGeom>
        </p:spPr>
        <p:txBody>
          <a:bodyPr vert="horz" lIns="86402" tIns="43201" rIns="86402" bIns="43201" rtlCol="0" anchor="ctr">
            <a:noAutofit/>
          </a:bodyPr>
          <a:lstStyle/>
          <a:p>
            <a:pPr lvl="0"/>
            <a:r>
              <a:rPr lang="en-US" sz="7559"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35189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446941" y="592842"/>
            <a:ext cx="8425516" cy="2721352"/>
          </a:xfrm>
        </p:spPr>
        <p:txBody>
          <a:bodyPr anchor="ctr">
            <a:normAutofit/>
          </a:bodyPr>
          <a:lstStyle>
            <a:lvl1pPr algn="l">
              <a:defRPr sz="4536"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446940" y="4104111"/>
            <a:ext cx="8425517" cy="792021"/>
          </a:xfrm>
        </p:spPr>
        <p:txBody>
          <a:bodyPr anchor="b">
            <a:noAutofit/>
          </a:bodyPr>
          <a:lstStyle>
            <a:lvl1pPr marL="0" indent="0">
              <a:buFontTx/>
              <a:buNone/>
              <a:defRPr sz="2268">
                <a:solidFill>
                  <a:schemeClr val="accent1"/>
                </a:solidFill>
              </a:defRPr>
            </a:lvl1pPr>
            <a:lvl2pPr marL="432008" indent="0">
              <a:buFontTx/>
              <a:buNone/>
              <a:defRPr/>
            </a:lvl2pPr>
            <a:lvl3pPr marL="864017" indent="0">
              <a:buFontTx/>
              <a:buNone/>
              <a:defRPr/>
            </a:lvl3pPr>
            <a:lvl4pPr marL="1296025" indent="0">
              <a:buFontTx/>
              <a:buNone/>
              <a:defRPr/>
            </a:lvl4pPr>
            <a:lvl5pPr marL="1728033"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446941" y="4896132"/>
            <a:ext cx="8425517" cy="689425"/>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958" y="4641126"/>
            <a:ext cx="1501241" cy="479349"/>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02591" y="4708556"/>
            <a:ext cx="736920" cy="34500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493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958" y="675019"/>
            <a:ext cx="1501241" cy="479349"/>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1243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4082" y="592840"/>
            <a:ext cx="2086298" cy="4992718"/>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446940" y="592840"/>
            <a:ext cx="6121102" cy="499271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958" y="675019"/>
            <a:ext cx="1501241" cy="479349"/>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4118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70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450450" y="589726"/>
            <a:ext cx="8422008" cy="1210322"/>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446940" y="2016054"/>
            <a:ext cx="8425517" cy="3569503"/>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958" y="675019"/>
            <a:ext cx="1501241" cy="479349"/>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7867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446941" y="1945328"/>
            <a:ext cx="8425516" cy="1387880"/>
          </a:xfrm>
        </p:spPr>
        <p:txBody>
          <a:bodyPr anchor="b"/>
          <a:lstStyle>
            <a:lvl1pPr algn="l">
              <a:defRPr sz="378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446941" y="3335645"/>
            <a:ext cx="8425516" cy="812998"/>
          </a:xfrm>
        </p:spPr>
        <p:txBody>
          <a:bodyPr anchor="t"/>
          <a:lstStyle>
            <a:lvl1pPr marL="0" indent="0" algn="l">
              <a:buNone/>
              <a:defRPr sz="1890">
                <a:solidFill>
                  <a:schemeClr val="tx1">
                    <a:lumMod val="65000"/>
                    <a:lumOff val="35000"/>
                  </a:schemeClr>
                </a:solidFill>
              </a:defRPr>
            </a:lvl1pPr>
            <a:lvl2pPr marL="432008" indent="0">
              <a:buNone/>
              <a:defRPr sz="1701">
                <a:solidFill>
                  <a:schemeClr val="tx1">
                    <a:tint val="75000"/>
                  </a:schemeClr>
                </a:solidFill>
              </a:defRPr>
            </a:lvl2pPr>
            <a:lvl3pPr marL="864017" indent="0">
              <a:buNone/>
              <a:defRPr sz="1512">
                <a:solidFill>
                  <a:schemeClr val="tx1">
                    <a:tint val="75000"/>
                  </a:schemeClr>
                </a:solidFill>
              </a:defRPr>
            </a:lvl3pPr>
            <a:lvl4pPr marL="1296025" indent="0">
              <a:buNone/>
              <a:defRPr sz="1323">
                <a:solidFill>
                  <a:schemeClr val="tx1">
                    <a:tint val="75000"/>
                  </a:schemeClr>
                </a:solidFill>
              </a:defRPr>
            </a:lvl4pPr>
            <a:lvl5pPr marL="1728033" indent="0">
              <a:buNone/>
              <a:defRPr sz="1323">
                <a:solidFill>
                  <a:schemeClr val="tx1">
                    <a:tint val="75000"/>
                  </a:schemeClr>
                </a:solidFill>
              </a:defRPr>
            </a:lvl5pPr>
            <a:lvl6pPr marL="2160041" indent="0">
              <a:buNone/>
              <a:defRPr sz="1323">
                <a:solidFill>
                  <a:schemeClr val="tx1">
                    <a:tint val="75000"/>
                  </a:schemeClr>
                </a:solidFill>
              </a:defRPr>
            </a:lvl6pPr>
            <a:lvl7pPr marL="2592050" indent="0">
              <a:buNone/>
              <a:defRPr sz="1323">
                <a:solidFill>
                  <a:schemeClr val="tx1">
                    <a:tint val="75000"/>
                  </a:schemeClr>
                </a:solidFill>
              </a:defRPr>
            </a:lvl7pPr>
            <a:lvl8pPr marL="3024058" indent="0">
              <a:buNone/>
              <a:defRPr sz="1323">
                <a:solidFill>
                  <a:schemeClr val="tx1">
                    <a:tint val="75000"/>
                  </a:schemeClr>
                </a:solidFill>
              </a:defRPr>
            </a:lvl8pPr>
            <a:lvl9pPr marL="3456066" indent="0">
              <a:buNone/>
              <a:defRPr sz="1323">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958" y="3003081"/>
            <a:ext cx="1501241" cy="479349"/>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02591" y="3065412"/>
            <a:ext cx="736920" cy="34500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917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446940" y="2016054"/>
            <a:ext cx="4076826" cy="3569503"/>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795631" y="2009083"/>
            <a:ext cx="4076826" cy="3569503"/>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958" y="675019"/>
            <a:ext cx="1501241" cy="479349"/>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02591" y="744382"/>
            <a:ext cx="736920" cy="34500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3318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777860" y="1864022"/>
            <a:ext cx="3773340" cy="544514"/>
          </a:xfrm>
        </p:spPr>
        <p:txBody>
          <a:bodyPr anchor="b">
            <a:noAutofit/>
          </a:bodyPr>
          <a:lstStyle>
            <a:lvl1pPr marL="0" indent="0">
              <a:buNone/>
              <a:defRPr sz="2268" b="0"/>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446941" y="2408537"/>
            <a:ext cx="4104260" cy="3169276"/>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094156" y="1860972"/>
            <a:ext cx="3779264" cy="544514"/>
          </a:xfrm>
        </p:spPr>
        <p:txBody>
          <a:bodyPr anchor="b">
            <a:noAutofit/>
          </a:bodyPr>
          <a:lstStyle>
            <a:lvl1pPr marL="0" indent="0">
              <a:buNone/>
              <a:defRPr sz="2268" b="0"/>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773148" y="2405487"/>
            <a:ext cx="4100273" cy="3169276"/>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958" y="675019"/>
            <a:ext cx="1501241" cy="479349"/>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02591" y="744382"/>
            <a:ext cx="736920" cy="34500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3803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958" y="675019"/>
            <a:ext cx="1501241" cy="479349"/>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8025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958" y="675019"/>
            <a:ext cx="1501241" cy="479349"/>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0214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446940" y="421512"/>
            <a:ext cx="3312596" cy="922524"/>
          </a:xfrm>
        </p:spPr>
        <p:txBody>
          <a:bodyPr anchor="b"/>
          <a:lstStyle>
            <a:lvl1pPr algn="l">
              <a:defRPr sz="189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975576" y="421512"/>
            <a:ext cx="4896882" cy="5116639"/>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446940" y="1510541"/>
            <a:ext cx="3312596" cy="4027607"/>
          </a:xfrm>
        </p:spPr>
        <p:txBody>
          <a:bodyPr/>
          <a:lstStyle>
            <a:lvl1pPr marL="0" indent="0">
              <a:buNone/>
              <a:defRPr sz="1323"/>
            </a:lvl1pPr>
            <a:lvl2pPr marL="432008" indent="0">
              <a:buNone/>
              <a:defRPr sz="1134"/>
            </a:lvl2pPr>
            <a:lvl3pPr marL="864017" indent="0">
              <a:buNone/>
              <a:defRPr sz="945"/>
            </a:lvl3pPr>
            <a:lvl4pPr marL="1296025" indent="0">
              <a:buNone/>
              <a:defRPr sz="850"/>
            </a:lvl4pPr>
            <a:lvl5pPr marL="1728033" indent="0">
              <a:buNone/>
              <a:defRPr sz="850"/>
            </a:lvl5pPr>
            <a:lvl6pPr marL="2160041" indent="0">
              <a:buNone/>
              <a:defRPr sz="850"/>
            </a:lvl6pPr>
            <a:lvl7pPr marL="2592050" indent="0">
              <a:buNone/>
              <a:defRPr sz="850"/>
            </a:lvl7pPr>
            <a:lvl8pPr marL="3024058" indent="0">
              <a:buNone/>
              <a:defRPr sz="850"/>
            </a:lvl8pPr>
            <a:lvl9pPr marL="3456066" indent="0">
              <a:buNone/>
              <a:defRPr sz="85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958" y="675019"/>
            <a:ext cx="1501241" cy="479349"/>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88206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446941" y="4536122"/>
            <a:ext cx="8425517" cy="535515"/>
          </a:xfrm>
        </p:spPr>
        <p:txBody>
          <a:bodyPr anchor="b">
            <a:normAutofit/>
          </a:bodyPr>
          <a:lstStyle>
            <a:lvl1pPr algn="l">
              <a:defRPr sz="2268"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446940" y="599983"/>
            <a:ext cx="8425517" cy="3642590"/>
          </a:xfrm>
        </p:spPr>
        <p:txBody>
          <a:bodyPr anchor="t">
            <a:normAutofit/>
          </a:bodyPr>
          <a:lstStyle>
            <a:lvl1pPr marL="0" indent="0" algn="ctr">
              <a:buNone/>
              <a:defRPr sz="1512"/>
            </a:lvl1pPr>
            <a:lvl2pPr marL="432008" indent="0">
              <a:buNone/>
              <a:defRPr sz="1512"/>
            </a:lvl2pPr>
            <a:lvl3pPr marL="864017" indent="0">
              <a:buNone/>
              <a:defRPr sz="1512"/>
            </a:lvl3pPr>
            <a:lvl4pPr marL="1296025" indent="0">
              <a:buNone/>
              <a:defRPr sz="1512"/>
            </a:lvl4pPr>
            <a:lvl5pPr marL="1728033" indent="0">
              <a:buNone/>
              <a:defRPr sz="1512"/>
            </a:lvl5pPr>
            <a:lvl6pPr marL="2160041" indent="0">
              <a:buNone/>
              <a:defRPr sz="1512"/>
            </a:lvl6pPr>
            <a:lvl7pPr marL="2592050" indent="0">
              <a:buNone/>
              <a:defRPr sz="1512"/>
            </a:lvl7pPr>
            <a:lvl8pPr marL="3024058" indent="0">
              <a:buNone/>
              <a:defRPr sz="1512"/>
            </a:lvl8pPr>
            <a:lvl9pPr marL="3456066" indent="0">
              <a:buNone/>
              <a:defRPr sz="1512"/>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446941" y="5071637"/>
            <a:ext cx="8425517" cy="466512"/>
          </a:xfrm>
        </p:spPr>
        <p:txBody>
          <a:bodyPr>
            <a:normAutofit/>
          </a:bodyPr>
          <a:lstStyle>
            <a:lvl1pPr marL="0" indent="0">
              <a:buNone/>
              <a:defRPr sz="1134"/>
            </a:lvl1pPr>
            <a:lvl2pPr marL="432008" indent="0">
              <a:buNone/>
              <a:defRPr sz="1134"/>
            </a:lvl2pPr>
            <a:lvl3pPr marL="864017" indent="0">
              <a:buNone/>
              <a:defRPr sz="945"/>
            </a:lvl3pPr>
            <a:lvl4pPr marL="1296025" indent="0">
              <a:buNone/>
              <a:defRPr sz="850"/>
            </a:lvl4pPr>
            <a:lvl5pPr marL="1728033" indent="0">
              <a:buNone/>
              <a:defRPr sz="850"/>
            </a:lvl5pPr>
            <a:lvl6pPr marL="2160041" indent="0">
              <a:buNone/>
              <a:defRPr sz="850"/>
            </a:lvl6pPr>
            <a:lvl7pPr marL="2592050" indent="0">
              <a:buNone/>
              <a:defRPr sz="850"/>
            </a:lvl7pPr>
            <a:lvl8pPr marL="3024058" indent="0">
              <a:buNone/>
              <a:defRPr sz="850"/>
            </a:lvl8pPr>
            <a:lvl9pPr marL="3456066" indent="0">
              <a:buNone/>
              <a:defRPr sz="85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958" y="4641126"/>
            <a:ext cx="1501241" cy="479349"/>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02591" y="4708556"/>
            <a:ext cx="736920" cy="34500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3488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16006"/>
            <a:ext cx="2694831" cy="6272889"/>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5725" y="-742"/>
            <a:ext cx="2227180" cy="6476432"/>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72831" cy="64801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450449" y="589726"/>
            <a:ext cx="8422008" cy="1210322"/>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446940" y="2016055"/>
            <a:ext cx="8425517" cy="3672099"/>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9792264" y="5792695"/>
            <a:ext cx="1083297" cy="349990"/>
          </a:xfrm>
          <a:prstGeom prst="rect">
            <a:avLst/>
          </a:prstGeom>
        </p:spPr>
        <p:txBody>
          <a:bodyPr vert="horz" lIns="91440" tIns="45720" rIns="91440" bIns="45720" rtlCol="0" anchor="ctr"/>
          <a:lstStyle>
            <a:lvl1pPr algn="r">
              <a:defRPr sz="850">
                <a:solidFill>
                  <a:schemeClr val="tx1">
                    <a:tint val="75000"/>
                  </a:schemeClr>
                </a:solidFill>
              </a:defRPr>
            </a:lvl1pPr>
          </a:lstStyle>
          <a:p>
            <a:fld id="{B61BEF0D-F0BB-DE4B-95CE-6DB70DBA9567}" type="datetimeFigureOut">
              <a:rPr lang="en-US" dirty="0"/>
              <a:pPr/>
              <a:t>8/22/2025</a:t>
            </a:fld>
            <a:endParaRPr lang="en-US" dirty="0"/>
          </a:p>
        </p:txBody>
      </p:sp>
      <p:sp>
        <p:nvSpPr>
          <p:cNvPr id="5" name="Footer Placeholder 4"/>
          <p:cNvSpPr>
            <a:spLocks noGrp="1"/>
          </p:cNvSpPr>
          <p:nvPr>
            <p:ph type="ftr" sz="quarter" idx="3"/>
          </p:nvPr>
        </p:nvSpPr>
        <p:spPr>
          <a:xfrm>
            <a:off x="2446941" y="5797771"/>
            <a:ext cx="7201296" cy="345009"/>
          </a:xfrm>
          <a:prstGeom prst="rect">
            <a:avLst/>
          </a:prstGeom>
        </p:spPr>
        <p:txBody>
          <a:bodyPr vert="horz" lIns="91440" tIns="45720" rIns="91440" bIns="45720" rtlCol="0" anchor="ctr"/>
          <a:lstStyle>
            <a:lvl1pPr algn="l">
              <a:defRPr sz="8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02591" y="744382"/>
            <a:ext cx="736920" cy="345009"/>
          </a:xfrm>
          <a:prstGeom prst="rect">
            <a:avLst/>
          </a:prstGeom>
        </p:spPr>
        <p:txBody>
          <a:bodyPr vert="horz" lIns="91440" tIns="45720" rIns="91440" bIns="45720" rtlCol="0" anchor="ctr"/>
          <a:lstStyle>
            <a:lvl1pPr algn="r">
              <a:defRPr sz="189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4113466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432008" rtl="0" eaLnBrk="1" latinLnBrk="0" hangingPunct="1">
        <a:spcBef>
          <a:spcPct val="0"/>
        </a:spcBef>
        <a:buNone/>
        <a:defRPr sz="3402"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4006" indent="-324006" algn="l" defTabSz="432008" rtl="0" eaLnBrk="1" latinLnBrk="0" hangingPunct="1">
        <a:spcBef>
          <a:spcPts val="945"/>
        </a:spcBef>
        <a:spcAft>
          <a:spcPts val="0"/>
        </a:spcAft>
        <a:buClr>
          <a:schemeClr val="accent1"/>
        </a:buClr>
        <a:buFont typeface="Wingdings 3" charset="2"/>
        <a:buChar char=""/>
        <a:defRPr sz="1701" kern="1200">
          <a:solidFill>
            <a:schemeClr val="tx1">
              <a:lumMod val="75000"/>
              <a:lumOff val="25000"/>
            </a:schemeClr>
          </a:solidFill>
          <a:latin typeface="+mn-lt"/>
          <a:ea typeface="+mn-ea"/>
          <a:cs typeface="+mn-cs"/>
        </a:defRPr>
      </a:lvl1pPr>
      <a:lvl2pPr marL="702013" indent="-270005" algn="l" defTabSz="432008" rtl="0" eaLnBrk="1" latinLnBrk="0" hangingPunct="1">
        <a:spcBef>
          <a:spcPts val="945"/>
        </a:spcBef>
        <a:spcAft>
          <a:spcPts val="0"/>
        </a:spcAft>
        <a:buClr>
          <a:schemeClr val="accent1"/>
        </a:buClr>
        <a:buFont typeface="Wingdings 3" charset="2"/>
        <a:buChar char=""/>
        <a:defRPr sz="1512" kern="1200">
          <a:solidFill>
            <a:schemeClr val="tx1">
              <a:lumMod val="75000"/>
              <a:lumOff val="25000"/>
            </a:schemeClr>
          </a:solidFill>
          <a:latin typeface="+mn-lt"/>
          <a:ea typeface="+mn-ea"/>
          <a:cs typeface="+mn-cs"/>
        </a:defRPr>
      </a:lvl2pPr>
      <a:lvl3pPr marL="1080021" indent="-216004" algn="l" defTabSz="432008" rtl="0" eaLnBrk="1" latinLnBrk="0" hangingPunct="1">
        <a:spcBef>
          <a:spcPts val="945"/>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3pPr>
      <a:lvl4pPr marL="1512029" indent="-216004" algn="l" defTabSz="432008" rtl="0" eaLnBrk="1" latinLnBrk="0" hangingPunct="1">
        <a:spcBef>
          <a:spcPts val="945"/>
        </a:spcBef>
        <a:spcAft>
          <a:spcPts val="0"/>
        </a:spcAft>
        <a:buClr>
          <a:schemeClr val="accent1"/>
        </a:buClr>
        <a:buFont typeface="Wingdings 3" charset="2"/>
        <a:buChar char=""/>
        <a:defRPr sz="1134" kern="1200">
          <a:solidFill>
            <a:schemeClr val="tx1">
              <a:lumMod val="75000"/>
              <a:lumOff val="25000"/>
            </a:schemeClr>
          </a:solidFill>
          <a:latin typeface="+mn-lt"/>
          <a:ea typeface="+mn-ea"/>
          <a:cs typeface="+mn-cs"/>
        </a:defRPr>
      </a:lvl4pPr>
      <a:lvl5pPr marL="1944037" indent="-216004" algn="l" defTabSz="432008" rtl="0" eaLnBrk="1" latinLnBrk="0" hangingPunct="1">
        <a:spcBef>
          <a:spcPts val="945"/>
        </a:spcBef>
        <a:spcAft>
          <a:spcPts val="0"/>
        </a:spcAft>
        <a:buClr>
          <a:schemeClr val="accent1"/>
        </a:buClr>
        <a:buFont typeface="Wingdings 3" charset="2"/>
        <a:buChar char=""/>
        <a:defRPr sz="1134" kern="1200">
          <a:solidFill>
            <a:schemeClr val="tx1">
              <a:lumMod val="75000"/>
              <a:lumOff val="25000"/>
            </a:schemeClr>
          </a:solidFill>
          <a:latin typeface="+mn-lt"/>
          <a:ea typeface="+mn-ea"/>
          <a:cs typeface="+mn-cs"/>
        </a:defRPr>
      </a:lvl5pPr>
      <a:lvl6pPr marL="2376046" indent="-216004" algn="l" defTabSz="432008" rtl="0" eaLnBrk="1" latinLnBrk="0" hangingPunct="1">
        <a:spcBef>
          <a:spcPts val="945"/>
        </a:spcBef>
        <a:spcAft>
          <a:spcPts val="0"/>
        </a:spcAft>
        <a:buClr>
          <a:schemeClr val="accent1"/>
        </a:buClr>
        <a:buFont typeface="Wingdings 3" charset="2"/>
        <a:buChar char=""/>
        <a:defRPr sz="1134" kern="1200">
          <a:solidFill>
            <a:schemeClr val="tx1">
              <a:lumMod val="75000"/>
              <a:lumOff val="25000"/>
            </a:schemeClr>
          </a:solidFill>
          <a:latin typeface="+mn-lt"/>
          <a:ea typeface="+mn-ea"/>
          <a:cs typeface="+mn-cs"/>
        </a:defRPr>
      </a:lvl6pPr>
      <a:lvl7pPr marL="2808054" indent="-216004" algn="l" defTabSz="432008" rtl="0" eaLnBrk="1" latinLnBrk="0" hangingPunct="1">
        <a:spcBef>
          <a:spcPts val="945"/>
        </a:spcBef>
        <a:spcAft>
          <a:spcPts val="0"/>
        </a:spcAft>
        <a:buClr>
          <a:schemeClr val="accent1"/>
        </a:buClr>
        <a:buFont typeface="Wingdings 3" charset="2"/>
        <a:buChar char=""/>
        <a:defRPr sz="1134" kern="1200">
          <a:solidFill>
            <a:schemeClr val="tx1">
              <a:lumMod val="75000"/>
              <a:lumOff val="25000"/>
            </a:schemeClr>
          </a:solidFill>
          <a:latin typeface="+mn-lt"/>
          <a:ea typeface="+mn-ea"/>
          <a:cs typeface="+mn-cs"/>
        </a:defRPr>
      </a:lvl7pPr>
      <a:lvl8pPr marL="3240062" indent="-216004" algn="l" defTabSz="432008" rtl="0" eaLnBrk="1" latinLnBrk="0" hangingPunct="1">
        <a:spcBef>
          <a:spcPts val="945"/>
        </a:spcBef>
        <a:spcAft>
          <a:spcPts val="0"/>
        </a:spcAft>
        <a:buClr>
          <a:schemeClr val="accent1"/>
        </a:buClr>
        <a:buFont typeface="Wingdings 3" charset="2"/>
        <a:buChar char=""/>
        <a:defRPr sz="1134" kern="1200">
          <a:solidFill>
            <a:schemeClr val="tx1">
              <a:lumMod val="75000"/>
              <a:lumOff val="25000"/>
            </a:schemeClr>
          </a:solidFill>
          <a:latin typeface="+mn-lt"/>
          <a:ea typeface="+mn-ea"/>
          <a:cs typeface="+mn-cs"/>
        </a:defRPr>
      </a:lvl8pPr>
      <a:lvl9pPr marL="3672070" indent="-216004" algn="l" defTabSz="432008" rtl="0" eaLnBrk="1" latinLnBrk="0" hangingPunct="1">
        <a:spcBef>
          <a:spcPts val="945"/>
        </a:spcBef>
        <a:spcAft>
          <a:spcPts val="0"/>
        </a:spcAft>
        <a:buClr>
          <a:schemeClr val="accent1"/>
        </a:buClr>
        <a:buFont typeface="Wingdings 3" charset="2"/>
        <a:buChar char=""/>
        <a:defRPr sz="1134" kern="1200">
          <a:solidFill>
            <a:schemeClr val="tx1">
              <a:lumMod val="75000"/>
              <a:lumOff val="25000"/>
            </a:schemeClr>
          </a:solidFill>
          <a:latin typeface="+mn-lt"/>
          <a:ea typeface="+mn-ea"/>
          <a:cs typeface="+mn-cs"/>
        </a:defRPr>
      </a:lvl9pPr>
    </p:bodyStyle>
    <p:otherStyle>
      <a:defPPr>
        <a:defRPr lang="en-US"/>
      </a:defPPr>
      <a:lvl1pPr marL="0" algn="l" defTabSz="432008" rtl="0" eaLnBrk="1" latinLnBrk="0" hangingPunct="1">
        <a:defRPr sz="1701" kern="1200">
          <a:solidFill>
            <a:schemeClr val="tx1"/>
          </a:solidFill>
          <a:latin typeface="+mn-lt"/>
          <a:ea typeface="+mn-ea"/>
          <a:cs typeface="+mn-cs"/>
        </a:defRPr>
      </a:lvl1pPr>
      <a:lvl2pPr marL="432008" algn="l" defTabSz="432008" rtl="0" eaLnBrk="1" latinLnBrk="0" hangingPunct="1">
        <a:defRPr sz="1701" kern="1200">
          <a:solidFill>
            <a:schemeClr val="tx1"/>
          </a:solidFill>
          <a:latin typeface="+mn-lt"/>
          <a:ea typeface="+mn-ea"/>
          <a:cs typeface="+mn-cs"/>
        </a:defRPr>
      </a:lvl2pPr>
      <a:lvl3pPr marL="864017" algn="l" defTabSz="432008" rtl="0" eaLnBrk="1" latinLnBrk="0" hangingPunct="1">
        <a:defRPr sz="1701" kern="1200">
          <a:solidFill>
            <a:schemeClr val="tx1"/>
          </a:solidFill>
          <a:latin typeface="+mn-lt"/>
          <a:ea typeface="+mn-ea"/>
          <a:cs typeface="+mn-cs"/>
        </a:defRPr>
      </a:lvl3pPr>
      <a:lvl4pPr marL="1296025" algn="l" defTabSz="432008" rtl="0" eaLnBrk="1" latinLnBrk="0" hangingPunct="1">
        <a:defRPr sz="1701" kern="1200">
          <a:solidFill>
            <a:schemeClr val="tx1"/>
          </a:solidFill>
          <a:latin typeface="+mn-lt"/>
          <a:ea typeface="+mn-ea"/>
          <a:cs typeface="+mn-cs"/>
        </a:defRPr>
      </a:lvl4pPr>
      <a:lvl5pPr marL="1728033" algn="l" defTabSz="432008" rtl="0" eaLnBrk="1" latinLnBrk="0" hangingPunct="1">
        <a:defRPr sz="1701" kern="1200">
          <a:solidFill>
            <a:schemeClr val="tx1"/>
          </a:solidFill>
          <a:latin typeface="+mn-lt"/>
          <a:ea typeface="+mn-ea"/>
          <a:cs typeface="+mn-cs"/>
        </a:defRPr>
      </a:lvl5pPr>
      <a:lvl6pPr marL="2160041" algn="l" defTabSz="432008" rtl="0" eaLnBrk="1" latinLnBrk="0" hangingPunct="1">
        <a:defRPr sz="1701" kern="1200">
          <a:solidFill>
            <a:schemeClr val="tx1"/>
          </a:solidFill>
          <a:latin typeface="+mn-lt"/>
          <a:ea typeface="+mn-ea"/>
          <a:cs typeface="+mn-cs"/>
        </a:defRPr>
      </a:lvl6pPr>
      <a:lvl7pPr marL="2592050" algn="l" defTabSz="432008" rtl="0" eaLnBrk="1" latinLnBrk="0" hangingPunct="1">
        <a:defRPr sz="1701" kern="1200">
          <a:solidFill>
            <a:schemeClr val="tx1"/>
          </a:solidFill>
          <a:latin typeface="+mn-lt"/>
          <a:ea typeface="+mn-ea"/>
          <a:cs typeface="+mn-cs"/>
        </a:defRPr>
      </a:lvl7pPr>
      <a:lvl8pPr marL="3024058" algn="l" defTabSz="432008" rtl="0" eaLnBrk="1" latinLnBrk="0" hangingPunct="1">
        <a:defRPr sz="1701" kern="1200">
          <a:solidFill>
            <a:schemeClr val="tx1"/>
          </a:solidFill>
          <a:latin typeface="+mn-lt"/>
          <a:ea typeface="+mn-ea"/>
          <a:cs typeface="+mn-cs"/>
        </a:defRPr>
      </a:lvl8pPr>
      <a:lvl9pPr marL="3456066" algn="l" defTabSz="432008"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s://zakon.rada.gov.ua/laws/show/436-15"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hyperlink" Target="https://zakon.rada.gov.ua/laws/show/2264-19#n297" TargetMode="External"/><Relationship Id="rId7" Type="http://schemas.openxmlformats.org/officeDocument/2006/relationships/diagramData" Target="../diagrams/data1.xml"/><Relationship Id="rId2" Type="http://schemas.openxmlformats.org/officeDocument/2006/relationships/hyperlink" Target="https://zakon.rada.gov.ua/laws/show/2264-19#n239" TargetMode="External"/><Relationship Id="rId1" Type="http://schemas.openxmlformats.org/officeDocument/2006/relationships/slideLayout" Target="../slideLayouts/slideLayout17.xml"/><Relationship Id="rId6" Type="http://schemas.openxmlformats.org/officeDocument/2006/relationships/image" Target="../media/image3.jpeg"/><Relationship Id="rId11" Type="http://schemas.microsoft.com/office/2007/relationships/diagramDrawing" Target="../diagrams/drawing1.xml"/><Relationship Id="rId5" Type="http://schemas.openxmlformats.org/officeDocument/2006/relationships/hyperlink" Target="https://zakon.rada.gov.ua/laws/show/2264-19#n586" TargetMode="External"/><Relationship Id="rId10" Type="http://schemas.openxmlformats.org/officeDocument/2006/relationships/diagramColors" Target="../diagrams/colors1.xml"/><Relationship Id="rId4" Type="http://schemas.openxmlformats.org/officeDocument/2006/relationships/hyperlink" Target="https://zakon.rada.gov.ua/laws/show/2264-19#n547" TargetMode="External"/><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7.xml"/><Relationship Id="rId4" Type="http://schemas.openxmlformats.org/officeDocument/2006/relationships/hyperlink" Target="https://zakon.rada.gov.ua/laws/main/l472195/p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16005"/>
            <a:ext cx="2694841" cy="6272885"/>
            <a:chOff x="2487613" y="285750"/>
            <a:chExt cx="2428875" cy="5654676"/>
          </a:xfrm>
        </p:grpSpPr>
        <p:sp>
          <p:nvSpPr>
            <p:cNvPr id="308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uk-UA"/>
            </a:p>
          </p:txBody>
        </p:sp>
        <p:sp>
          <p:nvSpPr>
            <p:cNvPr id="3081"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uk-UA"/>
            </a:p>
          </p:txBody>
        </p:sp>
        <p:sp>
          <p:nvSpPr>
            <p:cNvPr id="308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uk-UA"/>
            </a:p>
          </p:txBody>
        </p:sp>
        <p:sp>
          <p:nvSpPr>
            <p:cNvPr id="3083"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uk-UA"/>
            </a:p>
          </p:txBody>
        </p:sp>
        <p:sp>
          <p:nvSpPr>
            <p:cNvPr id="308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uk-UA"/>
            </a:p>
          </p:txBody>
        </p:sp>
        <p:sp>
          <p:nvSpPr>
            <p:cNvPr id="3085"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uk-UA"/>
            </a:p>
          </p:txBody>
        </p:sp>
        <p:sp>
          <p:nvSpPr>
            <p:cNvPr id="308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uk-UA"/>
            </a:p>
          </p:txBody>
        </p:sp>
        <p:sp>
          <p:nvSpPr>
            <p:cNvPr id="3087"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uk-UA"/>
            </a:p>
          </p:txBody>
        </p:sp>
        <p:sp>
          <p:nvSpPr>
            <p:cNvPr id="308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uk-UA"/>
            </a:p>
          </p:txBody>
        </p:sp>
        <p:sp>
          <p:nvSpPr>
            <p:cNvPr id="3089"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uk-UA"/>
            </a:p>
          </p:txBody>
        </p:sp>
        <p:sp>
          <p:nvSpPr>
            <p:cNvPr id="309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uk-UA"/>
            </a:p>
          </p:txBody>
        </p:sp>
        <p:sp>
          <p:nvSpPr>
            <p:cNvPr id="309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uk-UA"/>
            </a:p>
          </p:txBody>
        </p:sp>
      </p:grpSp>
      <p:grpSp>
        <p:nvGrpSpPr>
          <p:cNvPr id="3093" name="Group 3092">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711" y="-742"/>
            <a:ext cx="2227175" cy="6476432"/>
            <a:chOff x="6627813" y="194833"/>
            <a:chExt cx="1952625" cy="5678918"/>
          </a:xfrm>
        </p:grpSpPr>
        <p:sp>
          <p:nvSpPr>
            <p:cNvPr id="3094"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uk-UA"/>
            </a:p>
          </p:txBody>
        </p:sp>
        <p:sp>
          <p:nvSpPr>
            <p:cNvPr id="3095"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uk-UA"/>
            </a:p>
          </p:txBody>
        </p:sp>
        <p:sp>
          <p:nvSpPr>
            <p:cNvPr id="3096"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uk-UA"/>
            </a:p>
          </p:txBody>
        </p:sp>
        <p:sp>
          <p:nvSpPr>
            <p:cNvPr id="3097"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uk-UA"/>
            </a:p>
          </p:txBody>
        </p:sp>
        <p:sp>
          <p:nvSpPr>
            <p:cNvPr id="3098"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uk-UA"/>
            </a:p>
          </p:txBody>
        </p:sp>
        <p:sp>
          <p:nvSpPr>
            <p:cNvPr id="3099"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uk-UA"/>
            </a:p>
          </p:txBody>
        </p:sp>
        <p:sp>
          <p:nvSpPr>
            <p:cNvPr id="3100"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uk-UA"/>
            </a:p>
          </p:txBody>
        </p:sp>
        <p:sp>
          <p:nvSpPr>
            <p:cNvPr id="3101"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uk-UA"/>
            </a:p>
          </p:txBody>
        </p:sp>
        <p:sp>
          <p:nvSpPr>
            <p:cNvPr id="3102"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uk-UA"/>
            </a:p>
          </p:txBody>
        </p:sp>
        <p:sp>
          <p:nvSpPr>
            <p:cNvPr id="3103"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uk-UA"/>
            </a:p>
          </p:txBody>
        </p:sp>
        <p:sp>
          <p:nvSpPr>
            <p:cNvPr id="3104"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uk-UA"/>
            </a:p>
          </p:txBody>
        </p:sp>
        <p:sp>
          <p:nvSpPr>
            <p:cNvPr id="310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uk-UA"/>
            </a:p>
          </p:txBody>
        </p:sp>
      </p:grpSp>
      <p:sp>
        <p:nvSpPr>
          <p:cNvPr id="3107" name="Rectangle 3106">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72831" cy="64801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3109"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085600"/>
            <a:ext cx="1648787" cy="73569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uk-UA"/>
          </a:p>
        </p:txBody>
      </p:sp>
      <p:sp useBgFill="1">
        <p:nvSpPr>
          <p:cNvPr id="3111" name="Rectangle 3110">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42"/>
            <a:ext cx="11522075" cy="64764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3" name="Rectangle 3112">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384789" cy="6480175"/>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6" name="TextBox 5">
            <a:extLst>
              <a:ext uri="{FF2B5EF4-FFF2-40B4-BE49-F238E27FC236}">
                <a16:creationId xmlns:a16="http://schemas.microsoft.com/office/drawing/2014/main" id="{FDC2F9D4-3B9B-A589-4367-811D57C239FC}"/>
              </a:ext>
            </a:extLst>
          </p:cNvPr>
          <p:cNvSpPr txBox="1"/>
          <p:nvPr/>
        </p:nvSpPr>
        <p:spPr>
          <a:xfrm>
            <a:off x="510591" y="914119"/>
            <a:ext cx="3571229" cy="3726006"/>
          </a:xfrm>
          <a:prstGeom prst="rect">
            <a:avLst/>
          </a:prstGeom>
        </p:spPr>
        <p:txBody>
          <a:bodyPr vert="horz" lIns="91440" tIns="45720" rIns="91440" bIns="45720" rtlCol="0" anchor="b">
            <a:normAutofit/>
          </a:bodyPr>
          <a:lstStyle/>
          <a:p>
            <a:pPr indent="0">
              <a:lnSpc>
                <a:spcPct val="90000"/>
              </a:lnSpc>
              <a:spcBef>
                <a:spcPct val="0"/>
              </a:spcBef>
              <a:spcAft>
                <a:spcPts val="600"/>
              </a:spcAft>
            </a:pPr>
            <a:endParaRPr lang="en-US" sz="2100" b="1" dirty="0">
              <a:solidFill>
                <a:srgbClr val="FEFFFF"/>
              </a:solidFill>
              <a:latin typeface="+mj-lt"/>
              <a:ea typeface="+mj-ea"/>
              <a:cs typeface="+mj-cs"/>
            </a:endParaRPr>
          </a:p>
          <a:p>
            <a:pPr indent="0">
              <a:lnSpc>
                <a:spcPct val="90000"/>
              </a:lnSpc>
              <a:spcBef>
                <a:spcPct val="0"/>
              </a:spcBef>
              <a:spcAft>
                <a:spcPts val="600"/>
              </a:spcAft>
            </a:pPr>
            <a:r>
              <a:rPr lang="en-US" sz="2100" b="1" dirty="0">
                <a:solidFill>
                  <a:srgbClr val="FEFFFF"/>
                </a:solidFill>
                <a:latin typeface="+mj-lt"/>
                <a:ea typeface="+mj-ea"/>
                <a:cs typeface="+mj-cs"/>
              </a:rPr>
              <a:t>ДЕРЖАВНА СЛУЖБА УКРАЇНИ З ПИТАНЬ БЕЗПЕЧНОСТІ ХАРЧОВИХ ПРОДУКТІВ ТА ЗАХИСТУ СПОЖИВАЧІВ</a:t>
            </a:r>
          </a:p>
          <a:p>
            <a:pPr indent="0">
              <a:lnSpc>
                <a:spcPct val="90000"/>
              </a:lnSpc>
              <a:spcBef>
                <a:spcPct val="0"/>
              </a:spcBef>
              <a:spcAft>
                <a:spcPts val="600"/>
              </a:spcAft>
            </a:pPr>
            <a:endParaRPr lang="en-US" sz="2100" b="1" dirty="0">
              <a:solidFill>
                <a:srgbClr val="FEFFFF"/>
              </a:solidFill>
              <a:latin typeface="+mj-lt"/>
              <a:ea typeface="+mj-ea"/>
              <a:cs typeface="+mj-cs"/>
            </a:endParaRPr>
          </a:p>
          <a:p>
            <a:pPr indent="0">
              <a:lnSpc>
                <a:spcPct val="90000"/>
              </a:lnSpc>
              <a:spcBef>
                <a:spcPct val="0"/>
              </a:spcBef>
              <a:spcAft>
                <a:spcPts val="600"/>
              </a:spcAft>
            </a:pPr>
            <a:endParaRPr lang="en-US" sz="2100" b="1" dirty="0">
              <a:solidFill>
                <a:srgbClr val="FEFFFF"/>
              </a:solidFill>
              <a:latin typeface="+mj-lt"/>
              <a:ea typeface="+mj-ea"/>
              <a:cs typeface="+mj-cs"/>
            </a:endParaRPr>
          </a:p>
          <a:p>
            <a:pPr indent="0">
              <a:lnSpc>
                <a:spcPct val="90000"/>
              </a:lnSpc>
              <a:spcBef>
                <a:spcPct val="0"/>
              </a:spcBef>
              <a:spcAft>
                <a:spcPts val="600"/>
              </a:spcAft>
            </a:pPr>
            <a:r>
              <a:rPr lang="uk-UA" sz="2100" noProof="0" dirty="0">
                <a:solidFill>
                  <a:srgbClr val="FEFFFF"/>
                </a:solidFill>
                <a:latin typeface="+mj-lt"/>
                <a:ea typeface="+mj-ea"/>
                <a:cs typeface="+mj-cs"/>
              </a:rPr>
              <a:t>Корми та кормові добавки</a:t>
            </a:r>
            <a:endParaRPr lang="uk-UA" sz="2100" b="1" noProof="0" dirty="0">
              <a:solidFill>
                <a:srgbClr val="FEFFFF"/>
              </a:solidFill>
              <a:latin typeface="+mj-lt"/>
              <a:ea typeface="+mj-ea"/>
              <a:cs typeface="+mj-cs"/>
            </a:endParaRPr>
          </a:p>
          <a:p>
            <a:pPr indent="0">
              <a:lnSpc>
                <a:spcPct val="90000"/>
              </a:lnSpc>
              <a:spcBef>
                <a:spcPct val="0"/>
              </a:spcBef>
              <a:spcAft>
                <a:spcPts val="600"/>
              </a:spcAft>
            </a:pPr>
            <a:endParaRPr lang="en-US" sz="2100" b="1" dirty="0">
              <a:solidFill>
                <a:srgbClr val="FEFFFF"/>
              </a:solidFill>
              <a:latin typeface="+mj-lt"/>
              <a:ea typeface="+mj-ea"/>
              <a:cs typeface="+mj-cs"/>
            </a:endParaRPr>
          </a:p>
          <a:p>
            <a:pPr indent="0">
              <a:lnSpc>
                <a:spcPct val="90000"/>
              </a:lnSpc>
              <a:spcBef>
                <a:spcPct val="0"/>
              </a:spcBef>
              <a:spcAft>
                <a:spcPts val="600"/>
              </a:spcAft>
            </a:pPr>
            <a:endParaRPr lang="en-US" sz="2100" b="1" dirty="0">
              <a:solidFill>
                <a:srgbClr val="FEFFFF"/>
              </a:solidFill>
              <a:latin typeface="+mj-lt"/>
              <a:ea typeface="+mj-ea"/>
              <a:cs typeface="+mj-cs"/>
            </a:endParaRPr>
          </a:p>
        </p:txBody>
      </p:sp>
      <p:sp>
        <p:nvSpPr>
          <p:cNvPr id="3115"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755725"/>
            <a:ext cx="5107082" cy="809830"/>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3074" name="Picture 2" descr="Кормові добавки">
            <a:extLst>
              <a:ext uri="{FF2B5EF4-FFF2-40B4-BE49-F238E27FC236}">
                <a16:creationId xmlns:a16="http://schemas.microsoft.com/office/drawing/2014/main" id="{494AA30B-0BDF-F5C3-88C6-49071B2C29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80945" y="1464460"/>
            <a:ext cx="5330568" cy="35581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2124075" y="345318"/>
            <a:ext cx="6832178" cy="935665"/>
          </a:xfrm>
          <a:prstGeom prst="rect">
            <a:avLst/>
          </a:prstGeom>
        </p:spPr>
        <p:txBody>
          <a:bodyPr lIns="0" tIns="0" rIns="0" bIns="0">
            <a:noAutofit/>
          </a:bodyPr>
          <a:lstStyle/>
          <a:p>
            <a:pPr indent="0" algn="ctr">
              <a:lnSpc>
                <a:spcPts val="3923"/>
              </a:lnSpc>
              <a:spcAft>
                <a:spcPts val="4760"/>
              </a:spcAft>
            </a:pPr>
            <a:r>
              <a:rPr lang="uk" sz="2900" b="1" dirty="0">
                <a:solidFill>
                  <a:srgbClr val="0167A0"/>
                </a:solidFill>
                <a:latin typeface="Segoe UI"/>
              </a:rPr>
              <a:t> </a:t>
            </a:r>
          </a:p>
        </p:txBody>
      </p:sp>
      <p:sp>
        <p:nvSpPr>
          <p:cNvPr id="5" name="Прямокутник 4"/>
          <p:cNvSpPr/>
          <p:nvPr/>
        </p:nvSpPr>
        <p:spPr>
          <a:xfrm>
            <a:off x="1057179" y="2384509"/>
            <a:ext cx="2505171" cy="1545807"/>
          </a:xfrm>
          <a:prstGeom prst="rect">
            <a:avLst/>
          </a:prstGeom>
        </p:spPr>
        <p:txBody>
          <a:bodyPr lIns="0" tIns="0" rIns="0" bIns="0">
            <a:noAutofit/>
          </a:bodyPr>
          <a:lstStyle/>
          <a:p>
            <a:pPr algn="ctr">
              <a:lnSpc>
                <a:spcPts val="1292"/>
              </a:lnSpc>
            </a:pPr>
            <a:endParaRPr lang="uk" sz="950" i="1" spc="50" dirty="0">
              <a:solidFill>
                <a:srgbClr val="231F20"/>
              </a:solidFill>
              <a:latin typeface="Segoe UI"/>
            </a:endParaRPr>
          </a:p>
        </p:txBody>
      </p:sp>
      <p:sp>
        <p:nvSpPr>
          <p:cNvPr id="7" name="Прямокутник 6"/>
          <p:cNvSpPr/>
          <p:nvPr/>
        </p:nvSpPr>
        <p:spPr>
          <a:xfrm>
            <a:off x="1057179" y="4226357"/>
            <a:ext cx="2406376" cy="1710820"/>
          </a:xfrm>
          <a:prstGeom prst="rect">
            <a:avLst/>
          </a:prstGeom>
        </p:spPr>
        <p:txBody>
          <a:bodyPr lIns="0" tIns="0" rIns="0" bIns="0">
            <a:noAutofit/>
          </a:bodyPr>
          <a:lstStyle/>
          <a:p>
            <a:pPr indent="0" algn="ctr">
              <a:lnSpc>
                <a:spcPts val="6920"/>
              </a:lnSpc>
            </a:pPr>
            <a:endParaRPr lang="uk" sz="950" b="1" dirty="0">
              <a:solidFill>
                <a:srgbClr val="231F20"/>
              </a:solidFill>
              <a:latin typeface="Segoe UI"/>
            </a:endParaRPr>
          </a:p>
        </p:txBody>
      </p:sp>
      <p:sp>
        <p:nvSpPr>
          <p:cNvPr id="3" name="TextBox 2">
            <a:extLst>
              <a:ext uri="{FF2B5EF4-FFF2-40B4-BE49-F238E27FC236}">
                <a16:creationId xmlns:a16="http://schemas.microsoft.com/office/drawing/2014/main" id="{63F32DCB-1281-5176-08FE-6A5594089003}"/>
              </a:ext>
            </a:extLst>
          </p:cNvPr>
          <p:cNvSpPr txBox="1"/>
          <p:nvPr/>
        </p:nvSpPr>
        <p:spPr>
          <a:xfrm>
            <a:off x="2468654" y="212986"/>
            <a:ext cx="6143020" cy="400110"/>
          </a:xfrm>
          <a:prstGeom prst="rect">
            <a:avLst/>
          </a:prstGeom>
          <a:noFill/>
        </p:spPr>
        <p:txBody>
          <a:bodyPr wrap="square">
            <a:spAutoFit/>
          </a:bodyPr>
          <a:lstStyle/>
          <a:p>
            <a:r>
              <a:rPr lang="uk-UA" sz="2000" b="1" dirty="0">
                <a:solidFill>
                  <a:srgbClr val="333333"/>
                </a:solidFill>
                <a:latin typeface="Times New Roman" panose="02020603050405020304" pitchFamily="18" charset="0"/>
              </a:rPr>
              <a:t>Закон України «</a:t>
            </a:r>
            <a:r>
              <a:rPr lang="ru-RU" sz="2000" b="1" dirty="0">
                <a:solidFill>
                  <a:srgbClr val="333333"/>
                </a:solidFill>
                <a:latin typeface="Times New Roman" panose="02020603050405020304" pitchFamily="18" charset="0"/>
              </a:rPr>
              <a:t>Про безпечність та гігієну кормів</a:t>
            </a:r>
            <a:r>
              <a:rPr lang="uk-UA" sz="2000" b="1" dirty="0">
                <a:solidFill>
                  <a:srgbClr val="333333"/>
                </a:solidFill>
                <a:latin typeface="Times New Roman" panose="02020603050405020304" pitchFamily="18" charset="0"/>
              </a:rPr>
              <a:t>»</a:t>
            </a:r>
            <a:endParaRPr lang="uk-UA" sz="2000" dirty="0"/>
          </a:p>
        </p:txBody>
      </p:sp>
      <p:sp>
        <p:nvSpPr>
          <p:cNvPr id="10" name="TextBox 9">
            <a:extLst>
              <a:ext uri="{FF2B5EF4-FFF2-40B4-BE49-F238E27FC236}">
                <a16:creationId xmlns:a16="http://schemas.microsoft.com/office/drawing/2014/main" id="{19FC4A58-C539-0979-C62A-A1C0CE41A181}"/>
              </a:ext>
            </a:extLst>
          </p:cNvPr>
          <p:cNvSpPr txBox="1"/>
          <p:nvPr/>
        </p:nvSpPr>
        <p:spPr>
          <a:xfrm>
            <a:off x="2496799" y="712665"/>
            <a:ext cx="5759902" cy="2031325"/>
          </a:xfrm>
          <a:prstGeom prst="rect">
            <a:avLst/>
          </a:prstGeom>
          <a:noFill/>
        </p:spPr>
        <p:txBody>
          <a:bodyPr wrap="square">
            <a:spAutoFit/>
          </a:bodyPr>
          <a:lstStyle/>
          <a:p>
            <a:pPr algn="just"/>
            <a:r>
              <a:rPr lang="uk-UA" b="0" i="0" dirty="0">
                <a:solidFill>
                  <a:schemeClr val="tx2">
                    <a:lumMod val="50000"/>
                  </a:schemeClr>
                </a:solidFill>
                <a:effectLst/>
                <a:latin typeface="Times New Roman" panose="02020603050405020304" pitchFamily="18" charset="0"/>
              </a:rPr>
              <a:t>Дія цього Закону поширюється на суспільні відносини між операторами ринку та органами державної влади щодо гарантування безпечності кормів на етапах їх виробництва, обігу та використання, зокрема шляхом забезпечення належної гігієни, маркування, пакування, представлення кормів, а також належної практики годування продуктивних тварин.</a:t>
            </a:r>
            <a:endParaRPr lang="uk-UA" dirty="0">
              <a:solidFill>
                <a:schemeClr val="tx2">
                  <a:lumMod val="50000"/>
                </a:schemeClr>
              </a:solidFill>
            </a:endParaRPr>
          </a:p>
        </p:txBody>
      </p:sp>
      <p:sp>
        <p:nvSpPr>
          <p:cNvPr id="12" name="TextBox 11">
            <a:extLst>
              <a:ext uri="{FF2B5EF4-FFF2-40B4-BE49-F238E27FC236}">
                <a16:creationId xmlns:a16="http://schemas.microsoft.com/office/drawing/2014/main" id="{D01FCD22-0088-B8F9-75A4-C36EDFF9ACDA}"/>
              </a:ext>
            </a:extLst>
          </p:cNvPr>
          <p:cNvSpPr txBox="1"/>
          <p:nvPr/>
        </p:nvSpPr>
        <p:spPr>
          <a:xfrm>
            <a:off x="658450" y="2843559"/>
            <a:ext cx="4052343" cy="1138773"/>
          </a:xfrm>
          <a:prstGeom prst="rect">
            <a:avLst/>
          </a:prstGeom>
          <a:solidFill>
            <a:schemeClr val="bg2"/>
          </a:solidFill>
        </p:spPr>
        <p:txBody>
          <a:bodyPr wrap="square">
            <a:spAutoFit/>
          </a:bodyPr>
          <a:lstStyle/>
          <a:p>
            <a:pPr indent="0" algn="just"/>
            <a:r>
              <a:rPr lang="ru-RU" sz="2000" b="1" i="1" dirty="0">
                <a:latin typeface="Times New Roman" panose="02020603050405020304" pitchFamily="18" charset="0"/>
                <a:cs typeface="Times New Roman" panose="02020603050405020304" pitchFamily="18" charset="0"/>
              </a:rPr>
              <a:t>корм</a:t>
            </a:r>
            <a:r>
              <a:rPr lang="ru-RU" sz="2000" i="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будь-яка речовина або продукт,</a:t>
            </a:r>
          </a:p>
          <a:p>
            <a:pPr indent="0" algn="just"/>
            <a:r>
              <a:rPr lang="ru-RU" sz="1600" dirty="0">
                <a:latin typeface="Times New Roman" panose="02020603050405020304" pitchFamily="18" charset="0"/>
                <a:cs typeface="Times New Roman" panose="02020603050405020304" pitchFamily="18" charset="0"/>
              </a:rPr>
              <a:t>включаючи кормові добавки, перероблені, частково перероблені чи неперероблені, призначені для годування тварин</a:t>
            </a:r>
            <a:endParaRPr lang="uk" sz="1600" b="1" dirty="0">
              <a:solidFill>
                <a:srgbClr val="231F2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B8E8375-57C5-F0A1-BB58-B2B8F1BDB61E}"/>
              </a:ext>
            </a:extLst>
          </p:cNvPr>
          <p:cNvSpPr txBox="1"/>
          <p:nvPr/>
        </p:nvSpPr>
        <p:spPr>
          <a:xfrm>
            <a:off x="6118978" y="2797466"/>
            <a:ext cx="5121956" cy="3108543"/>
          </a:xfrm>
          <a:prstGeom prst="rect">
            <a:avLst/>
          </a:prstGeom>
          <a:solidFill>
            <a:schemeClr val="bg2"/>
          </a:solidFill>
        </p:spPr>
        <p:txBody>
          <a:bodyPr wrap="square">
            <a:spAutoFit/>
          </a:bodyPr>
          <a:lstStyle/>
          <a:p>
            <a:pPr algn="just"/>
            <a:r>
              <a:rPr lang="uk-UA" sz="2000" b="1" i="1" dirty="0">
                <a:solidFill>
                  <a:srgbClr val="333333"/>
                </a:solidFill>
                <a:effectLst/>
                <a:latin typeface="Times New Roman" panose="02020603050405020304" pitchFamily="18" charset="0"/>
              </a:rPr>
              <a:t>кормові добавки </a:t>
            </a:r>
            <a:r>
              <a:rPr lang="uk-UA" sz="1600" b="0" i="0" dirty="0">
                <a:solidFill>
                  <a:srgbClr val="333333"/>
                </a:solidFill>
                <a:effectLst/>
                <a:latin typeface="Times New Roman" panose="02020603050405020304" pitchFamily="18" charset="0"/>
              </a:rPr>
              <a:t>- речовини, мікроорганізми або препарати, інші ніж кормовий матеріал або премікси, які спеціально додаються до корму або води з метою виконання однієї чи декількох з таких функцій: задоволення поживних потреб тварин, забезпечення сприятливого впливу на характеристики кормів, продуктів тваринного походження, екологічні наслідки тваринницької діяльності, продуктивність та благополуччя тварин, зокрема шляхом впливу на шлунково-кишкову флору та засвоюваність кормів чи колір декоративних рибок та птахів, здійснення кокцидіостатичної чи гістомоностатичної дії</a:t>
            </a:r>
            <a:endParaRPr lang="uk-UA" sz="1600" dirty="0"/>
          </a:p>
        </p:txBody>
      </p:sp>
      <p:pic>
        <p:nvPicPr>
          <p:cNvPr id="1028" name="Picture 4" descr="курица ест корм и зерно на птицеферме eco chicken farm, птицеферме свободного выгула - кормить стоковые фото и изображения">
            <a:extLst>
              <a:ext uri="{FF2B5EF4-FFF2-40B4-BE49-F238E27FC236}">
                <a16:creationId xmlns:a16="http://schemas.microsoft.com/office/drawing/2014/main" id="{1DD923F8-8A61-3E98-7BC0-7FD9B5015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49" y="4029885"/>
            <a:ext cx="4052343" cy="187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199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741620" y="0"/>
            <a:ext cx="9549462" cy="1528801"/>
          </a:xfrm>
          <a:prstGeom prst="rect">
            <a:avLst/>
          </a:prstGeom>
        </p:spPr>
        <p:txBody>
          <a:bodyPr lIns="0" tIns="0" rIns="0" bIns="0">
            <a:noAutofit/>
          </a:bodyPr>
          <a:lstStyle/>
          <a:p>
            <a:pPr indent="0" algn="ctr">
              <a:lnSpc>
                <a:spcPts val="3923"/>
              </a:lnSpc>
            </a:pPr>
            <a:r>
              <a:rPr lang="ru-RU" b="1" dirty="0" err="1"/>
              <a:t>Розділом</a:t>
            </a:r>
            <a:r>
              <a:rPr lang="ru-RU" b="1" dirty="0"/>
              <a:t> ІV</a:t>
            </a:r>
            <a:br>
              <a:rPr lang="ru-RU" sz="2400" dirty="0"/>
            </a:br>
            <a:r>
              <a:rPr lang="ru-RU" b="1" dirty="0"/>
              <a:t>ДЕРЖАВНЕ РЕГУЛЮВАННЯ ВИРОБНИЦТВА ТА ОБІГУ КОРМІВ</a:t>
            </a:r>
          </a:p>
          <a:p>
            <a:pPr indent="0" algn="ctr">
              <a:lnSpc>
                <a:spcPts val="3923"/>
              </a:lnSpc>
            </a:pPr>
            <a:r>
              <a:rPr lang="ru-RU" sz="2300" b="1" dirty="0">
                <a:solidFill>
                  <a:srgbClr val="231F20"/>
                </a:solidFill>
                <a:latin typeface="Segoe UI"/>
              </a:rPr>
              <a:t>Передбачено </a:t>
            </a:r>
          </a:p>
        </p:txBody>
      </p:sp>
      <p:sp>
        <p:nvSpPr>
          <p:cNvPr id="4" name="TextBox 3">
            <a:extLst>
              <a:ext uri="{FF2B5EF4-FFF2-40B4-BE49-F238E27FC236}">
                <a16:creationId xmlns:a16="http://schemas.microsoft.com/office/drawing/2014/main" id="{436151F1-76FE-37D6-64C2-D95A191D9F9F}"/>
              </a:ext>
            </a:extLst>
          </p:cNvPr>
          <p:cNvSpPr txBox="1"/>
          <p:nvPr/>
        </p:nvSpPr>
        <p:spPr>
          <a:xfrm>
            <a:off x="6700839" y="1678778"/>
            <a:ext cx="4639355" cy="369332"/>
          </a:xfrm>
          <a:prstGeom prst="rect">
            <a:avLst/>
          </a:prstGeom>
          <a:noFill/>
        </p:spPr>
        <p:txBody>
          <a:bodyPr wrap="square">
            <a:spAutoFit/>
          </a:bodyPr>
          <a:lstStyle/>
          <a:p>
            <a:r>
              <a:rPr lang="uk-UA" dirty="0"/>
              <a:t>Державна реєстрація потужностей</a:t>
            </a:r>
          </a:p>
        </p:txBody>
      </p:sp>
      <p:sp>
        <p:nvSpPr>
          <p:cNvPr id="6" name="TextBox 5">
            <a:extLst>
              <a:ext uri="{FF2B5EF4-FFF2-40B4-BE49-F238E27FC236}">
                <a16:creationId xmlns:a16="http://schemas.microsoft.com/office/drawing/2014/main" id="{915F5B41-5CA9-C971-C35D-E4514C651A98}"/>
              </a:ext>
            </a:extLst>
          </p:cNvPr>
          <p:cNvSpPr txBox="1"/>
          <p:nvPr/>
        </p:nvSpPr>
        <p:spPr>
          <a:xfrm>
            <a:off x="741620" y="1528801"/>
            <a:ext cx="3131004" cy="519309"/>
          </a:xfrm>
          <a:prstGeom prst="rect">
            <a:avLst/>
          </a:prstGeom>
          <a:noFill/>
        </p:spPr>
        <p:txBody>
          <a:bodyPr wrap="square">
            <a:spAutoFit/>
          </a:bodyPr>
          <a:lstStyle/>
          <a:p>
            <a:pPr indent="0">
              <a:lnSpc>
                <a:spcPts val="3923"/>
              </a:lnSpc>
            </a:pPr>
            <a:r>
              <a:rPr lang="uk-UA" dirty="0"/>
              <a:t>Експлуатаційний дозвіл</a:t>
            </a:r>
            <a:r>
              <a:rPr lang="uk-UA" b="1" dirty="0"/>
              <a:t> </a:t>
            </a:r>
            <a:endParaRPr lang="uk" sz="2300" dirty="0">
              <a:solidFill>
                <a:srgbClr val="231F20"/>
              </a:solidFill>
              <a:latin typeface="Segoe UI"/>
            </a:endParaRPr>
          </a:p>
        </p:txBody>
      </p:sp>
      <p:sp>
        <p:nvSpPr>
          <p:cNvPr id="8" name="TextBox 7">
            <a:extLst>
              <a:ext uri="{FF2B5EF4-FFF2-40B4-BE49-F238E27FC236}">
                <a16:creationId xmlns:a16="http://schemas.microsoft.com/office/drawing/2014/main" id="{1CDDBB20-78CF-6DC9-29DC-70E06E4491AF}"/>
              </a:ext>
            </a:extLst>
          </p:cNvPr>
          <p:cNvSpPr txBox="1"/>
          <p:nvPr/>
        </p:nvSpPr>
        <p:spPr>
          <a:xfrm>
            <a:off x="741620" y="2083993"/>
            <a:ext cx="4679269" cy="3970318"/>
          </a:xfrm>
          <a:prstGeom prst="rect">
            <a:avLst/>
          </a:prstGeom>
          <a:solidFill>
            <a:schemeClr val="bg2"/>
          </a:solidFill>
        </p:spPr>
        <p:txBody>
          <a:bodyPr wrap="square">
            <a:spAutoFit/>
          </a:bodyPr>
          <a:lstStyle/>
          <a:p>
            <a:pPr algn="just"/>
            <a:r>
              <a:rPr lang="uk-UA" sz="1200" b="1" i="1" dirty="0">
                <a:solidFill>
                  <a:srgbClr val="333333"/>
                </a:solidFill>
                <a:latin typeface="Times New Roman" panose="02020603050405020304" pitchFamily="18" charset="0"/>
              </a:rPr>
              <a:t>ЗОКРЕМА, </a:t>
            </a:r>
            <a:r>
              <a:rPr lang="uk-UA" sz="1200" dirty="0">
                <a:solidFill>
                  <a:srgbClr val="333333"/>
                </a:solidFill>
                <a:latin typeface="Times New Roman" panose="02020603050405020304" pitchFamily="18" charset="0"/>
              </a:rPr>
              <a:t>д</a:t>
            </a:r>
            <a:r>
              <a:rPr lang="uk-UA" sz="1200" b="0" i="0" dirty="0">
                <a:solidFill>
                  <a:srgbClr val="333333"/>
                </a:solidFill>
                <a:effectLst/>
                <a:latin typeface="Times New Roman" panose="02020603050405020304" pitchFamily="18" charset="0"/>
              </a:rPr>
              <a:t>ля отримання експлуатаційного дозволу до територіального органу компетентного органу за місцем знаходження потужності подається заява про видачу експлуатаційного дозволу, яка повинна містити найменування, ідентифікаційний код згідно з Єдиним державним реєстром юридичних осіб, фізичних осіб - підприємців та громадських формувань, місцезнаходження або прізвище, ім’я, по батькові, реєстраційний номер облікової картки платника податків чи серію та номер паспорта (для фізичних осіб, які через свої релігійні переконання відмовляються від прийняття реєстраційного номера облікової картки платника податків та повідомили про це відповідний контролюючий орган і мають відмітку у паспорті), місце проживання оператора ринку, назву (опис) потужності, її адресу, заплановані види діяльності та перелік кормових добавок, преміксів та кормових сумішей, які планується виробляти та/або обіг яких здійснювати на відповідній потужності, вид оператора ринку за класифікацією суб’єктів господарювання, визначеною </a:t>
            </a:r>
            <a:r>
              <a:rPr lang="uk-UA" sz="1200" b="0" i="0" dirty="0">
                <a:effectLst/>
                <a:latin typeface="Times New Roman" panose="02020603050405020304" pitchFamily="18" charset="0"/>
                <a:hlinkClick r:id="rId2">
                  <a:extLst>
                    <a:ext uri="{A12FA001-AC4F-418D-AE19-62706E023703}">
                      <ahyp:hlinkClr xmlns:ahyp="http://schemas.microsoft.com/office/drawing/2018/hyperlinkcolor" val="tx"/>
                    </a:ext>
                  </a:extLst>
                </a:hlinkClick>
              </a:rPr>
              <a:t>Господарським кодексом України</a:t>
            </a:r>
            <a:r>
              <a:rPr lang="uk-UA" sz="1200" dirty="0">
                <a:latin typeface="Times New Roman" panose="02020603050405020304" pitchFamily="18" charset="0"/>
              </a:rPr>
              <a:t> </a:t>
            </a:r>
            <a:r>
              <a:rPr lang="uk-UA" sz="1200" b="0" i="0" dirty="0">
                <a:solidFill>
                  <a:srgbClr val="333333"/>
                </a:solidFill>
                <a:effectLst/>
                <a:latin typeface="Times New Roman" panose="02020603050405020304" pitchFamily="18" charset="0"/>
              </a:rPr>
              <a:t>(суб’єкт мікро-, малого, середнього або великого підприємництва). Заява про видачу експлуатаційного дозволу має бути засвідчена підписом оператора ринку або уповноваженої ним особи.</a:t>
            </a:r>
            <a:endParaRPr lang="uk-UA" sz="1200" dirty="0"/>
          </a:p>
        </p:txBody>
      </p:sp>
      <p:sp>
        <p:nvSpPr>
          <p:cNvPr id="10" name="TextBox 9">
            <a:extLst>
              <a:ext uri="{FF2B5EF4-FFF2-40B4-BE49-F238E27FC236}">
                <a16:creationId xmlns:a16="http://schemas.microsoft.com/office/drawing/2014/main" id="{8CD4E069-9EF3-03F9-3642-08A746DAD0EE}"/>
              </a:ext>
            </a:extLst>
          </p:cNvPr>
          <p:cNvSpPr txBox="1"/>
          <p:nvPr/>
        </p:nvSpPr>
        <p:spPr>
          <a:xfrm>
            <a:off x="5584371" y="2083993"/>
            <a:ext cx="5814104" cy="3785652"/>
          </a:xfrm>
          <a:prstGeom prst="rect">
            <a:avLst/>
          </a:prstGeom>
          <a:solidFill>
            <a:schemeClr val="bg2"/>
          </a:solidFill>
        </p:spPr>
        <p:txBody>
          <a:bodyPr wrap="square">
            <a:spAutoFit/>
          </a:bodyPr>
          <a:lstStyle/>
          <a:p>
            <a:pPr algn="just"/>
            <a:r>
              <a:rPr lang="uk-UA" sz="1200" b="1" i="1" dirty="0">
                <a:solidFill>
                  <a:srgbClr val="333333"/>
                </a:solidFill>
                <a:effectLst/>
                <a:latin typeface="Times New Roman" panose="02020603050405020304" pitchFamily="18" charset="0"/>
              </a:rPr>
              <a:t>ЗОКРЕМА,</a:t>
            </a:r>
            <a:r>
              <a:rPr lang="uk-UA" sz="1200" b="0" i="0" dirty="0">
                <a:solidFill>
                  <a:srgbClr val="333333"/>
                </a:solidFill>
                <a:effectLst/>
                <a:latin typeface="Times New Roman" panose="02020603050405020304" pitchFamily="18" charset="0"/>
              </a:rPr>
              <a:t> </a:t>
            </a:r>
            <a:r>
              <a:rPr lang="uk-UA" sz="1200" dirty="0">
                <a:solidFill>
                  <a:srgbClr val="333333"/>
                </a:solidFill>
                <a:latin typeface="Times New Roman" panose="02020603050405020304" pitchFamily="18" charset="0"/>
              </a:rPr>
              <a:t>д</a:t>
            </a:r>
            <a:r>
              <a:rPr lang="uk-UA" sz="1200" b="0" i="0" dirty="0">
                <a:solidFill>
                  <a:srgbClr val="333333"/>
                </a:solidFill>
                <a:effectLst/>
                <a:latin typeface="Times New Roman" panose="02020603050405020304" pitchFamily="18" charset="0"/>
              </a:rPr>
              <a:t>ля внесення потужності, що підлягає державній реєстрації, до Державного реєстру потужностей з виробництва та обігу кормів оператор ринку повідомляє про намір її використання шляхом подання заяви про державну реєстрацію потужності до територіального органу компетентного органу за місцезнаходженням цієї потужності не пізніше ніж за 10 календарних днів до початку її роботи. У заяві про державну реєстрацію потужності зазначаються: найменування, ідентифікаційний код згідно з Єдиним державним реєстром юридичних осіб, фізичних осіб - підприємців та громадських формувань, місцезнаходження або прізвище, ім’я, по батькові, реєстраційний номер облікової картки платника податків чи серія та номер паспорта (для фізичних осіб, які через свої релігійні переконання відмовляються від прийняття реєстраційного номера облікової картки платника податків та повідомили про це відповідний контролюючий орган і мають відмітку у паспорті), місце проживання оператора ринку, назва (опис) потужності, її адреса, заплановані види діяльності та перелік кормів, виробництво та/або обіг яких планується здійснювати, вид оператора ринку за класифікацією суб’єктів господарювання, визначеною </a:t>
            </a:r>
            <a:r>
              <a:rPr lang="uk-UA" sz="1200" b="0" i="0" u="sng" dirty="0">
                <a:effectLst/>
                <a:latin typeface="Times New Roman" panose="02020603050405020304" pitchFamily="18" charset="0"/>
                <a:hlinkClick r:id="rId2">
                  <a:extLst>
                    <a:ext uri="{A12FA001-AC4F-418D-AE19-62706E023703}">
                      <ahyp:hlinkClr xmlns:ahyp="http://schemas.microsoft.com/office/drawing/2018/hyperlinkcolor" val="tx"/>
                    </a:ext>
                  </a:extLst>
                </a:hlinkClick>
              </a:rPr>
              <a:t>Господарським кодексом України</a:t>
            </a:r>
            <a:r>
              <a:rPr lang="uk-UA" sz="1200" b="0" i="0" dirty="0">
                <a:effectLst/>
                <a:latin typeface="Times New Roman" panose="02020603050405020304" pitchFamily="18" charset="0"/>
              </a:rPr>
              <a:t> </a:t>
            </a:r>
            <a:r>
              <a:rPr lang="uk-UA" sz="1200" b="0" i="0" dirty="0">
                <a:solidFill>
                  <a:srgbClr val="333333"/>
                </a:solidFill>
                <a:effectLst/>
                <a:latin typeface="Times New Roman" panose="02020603050405020304" pitchFamily="18" charset="0"/>
              </a:rPr>
              <a:t>(суб’єкт мікро-, малого, середнього або великого підприємництва). Заява про державну реєстрацію потужності засвідчується підписом оператора ринку або уповноваженої ним особи, може подаватися в електронному або паперовому вигляді та підлягає реєстрації компетентним органом в день її надходження.</a:t>
            </a:r>
            <a:endParaRPr lang="uk-UA" sz="1200" dirty="0"/>
          </a:p>
        </p:txBody>
      </p:sp>
    </p:spTree>
    <p:extLst>
      <p:ext uri="{BB962C8B-B14F-4D97-AF65-F5344CB8AC3E}">
        <p14:creationId xmlns:p14="http://schemas.microsoft.com/office/powerpoint/2010/main" val="244722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9" name="Group 18">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16005"/>
            <a:ext cx="2694841" cy="6272885"/>
            <a:chOff x="2487613" y="285750"/>
            <a:chExt cx="2428875" cy="5654676"/>
          </a:xfrm>
        </p:grpSpPr>
        <p:sp>
          <p:nvSpPr>
            <p:cNvPr id="60"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uk-UA"/>
            </a:p>
          </p:txBody>
        </p:sp>
        <p:sp>
          <p:nvSpPr>
            <p:cNvPr id="61"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uk-UA"/>
            </a:p>
          </p:txBody>
        </p:sp>
        <p:sp>
          <p:nvSpPr>
            <p:cNvPr id="62"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uk-UA"/>
            </a:p>
          </p:txBody>
        </p:sp>
        <p:sp>
          <p:nvSpPr>
            <p:cNvPr id="63"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uk-UA"/>
            </a:p>
          </p:txBody>
        </p:sp>
        <p:sp>
          <p:nvSpPr>
            <p:cNvPr id="64"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uk-UA"/>
            </a:p>
          </p:txBody>
        </p:sp>
        <p:sp>
          <p:nvSpPr>
            <p:cNvPr id="65"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uk-UA"/>
            </a:p>
          </p:txBody>
        </p:sp>
        <p:sp>
          <p:nvSpPr>
            <p:cNvPr id="66"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uk-UA"/>
            </a:p>
          </p:txBody>
        </p:sp>
        <p:sp>
          <p:nvSpPr>
            <p:cNvPr id="67"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uk-UA"/>
            </a:p>
          </p:txBody>
        </p:sp>
        <p:sp>
          <p:nvSpPr>
            <p:cNvPr id="68"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uk-UA"/>
            </a:p>
          </p:txBody>
        </p:sp>
        <p:sp>
          <p:nvSpPr>
            <p:cNvPr id="69"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uk-UA"/>
            </a:p>
          </p:txBody>
        </p:sp>
        <p:sp>
          <p:nvSpPr>
            <p:cNvPr id="70"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uk-UA"/>
            </a:p>
          </p:txBody>
        </p:sp>
        <p:sp>
          <p:nvSpPr>
            <p:cNvPr id="71"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uk-UA"/>
            </a:p>
          </p:txBody>
        </p:sp>
      </p:grpSp>
      <p:grpSp>
        <p:nvGrpSpPr>
          <p:cNvPr id="72" name="Group 32">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711" y="-742"/>
            <a:ext cx="2227175" cy="6476432"/>
            <a:chOff x="6627813" y="194833"/>
            <a:chExt cx="1952625" cy="5678918"/>
          </a:xfrm>
        </p:grpSpPr>
        <p:sp>
          <p:nvSpPr>
            <p:cNvPr id="73"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uk-UA"/>
            </a:p>
          </p:txBody>
        </p:sp>
        <p:sp>
          <p:nvSpPr>
            <p:cNvPr id="74"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uk-UA"/>
            </a:p>
          </p:txBody>
        </p:sp>
        <p:sp>
          <p:nvSpPr>
            <p:cNvPr id="75"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uk-UA"/>
            </a:p>
          </p:txBody>
        </p:sp>
        <p:sp>
          <p:nvSpPr>
            <p:cNvPr id="76"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uk-UA"/>
            </a:p>
          </p:txBody>
        </p:sp>
        <p:sp>
          <p:nvSpPr>
            <p:cNvPr id="77"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uk-UA"/>
            </a:p>
          </p:txBody>
        </p:sp>
        <p:sp>
          <p:nvSpPr>
            <p:cNvPr id="78"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uk-UA"/>
            </a:p>
          </p:txBody>
        </p:sp>
        <p:sp>
          <p:nvSpPr>
            <p:cNvPr id="79"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uk-UA"/>
            </a:p>
          </p:txBody>
        </p:sp>
        <p:sp>
          <p:nvSpPr>
            <p:cNvPr id="80"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uk-UA"/>
            </a:p>
          </p:txBody>
        </p:sp>
        <p:sp>
          <p:nvSpPr>
            <p:cNvPr id="81"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uk-UA"/>
            </a:p>
          </p:txBody>
        </p:sp>
        <p:sp>
          <p:nvSpPr>
            <p:cNvPr id="82"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uk-UA"/>
            </a:p>
          </p:txBody>
        </p:sp>
        <p:sp>
          <p:nvSpPr>
            <p:cNvPr id="83"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uk-UA"/>
            </a:p>
          </p:txBody>
        </p:sp>
        <p:sp>
          <p:nvSpPr>
            <p:cNvPr id="84"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uk-UA"/>
            </a:p>
          </p:txBody>
        </p:sp>
      </p:grpSp>
      <p:sp>
        <p:nvSpPr>
          <p:cNvPr id="85" name="Rectangle 46">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72831" cy="64801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86"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958" y="675018"/>
            <a:ext cx="1501239" cy="4793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uk-UA"/>
          </a:p>
        </p:txBody>
      </p:sp>
      <p:sp>
        <p:nvSpPr>
          <p:cNvPr id="87"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958" y="675018"/>
            <a:ext cx="1501239" cy="4793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uk-UA"/>
          </a:p>
        </p:txBody>
      </p:sp>
      <p:sp>
        <p:nvSpPr>
          <p:cNvPr id="88" name="Rectangle 52">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6939" y="608016"/>
            <a:ext cx="8467026" cy="5264142"/>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Прямокутник 6"/>
          <p:cNvSpPr/>
          <p:nvPr/>
        </p:nvSpPr>
        <p:spPr>
          <a:xfrm>
            <a:off x="2579914" y="244929"/>
            <a:ext cx="5375683" cy="728320"/>
          </a:xfrm>
          <a:prstGeom prst="rect">
            <a:avLst/>
          </a:prstGeom>
        </p:spPr>
        <p:txBody>
          <a:bodyPr lIns="0" tIns="0" rIns="0" bIns="0">
            <a:noAutofit/>
          </a:bodyPr>
          <a:lstStyle/>
          <a:p>
            <a:pPr marL="812800" indent="-812800" algn="ctr">
              <a:lnSpc>
                <a:spcPts val="3888"/>
              </a:lnSpc>
              <a:spcAft>
                <a:spcPts val="600"/>
              </a:spcAft>
            </a:pPr>
            <a:r>
              <a:rPr lang="uk" sz="2900" b="1">
                <a:solidFill>
                  <a:srgbClr val="0167A0"/>
                </a:solidFill>
                <a:latin typeface="Times New Roman" panose="02020603050405020304" pitchFamily="18" charset="0"/>
                <a:cs typeface="Times New Roman" panose="02020603050405020304" pitchFamily="18" charset="0"/>
              </a:rPr>
              <a:t> </a:t>
            </a:r>
            <a:endParaRPr lang="uk" sz="2900" b="1">
              <a:solidFill>
                <a:srgbClr val="0167A0"/>
              </a:solidFill>
              <a:latin typeface="Segoe UI"/>
            </a:endParaRPr>
          </a:p>
        </p:txBody>
      </p:sp>
      <p:sp>
        <p:nvSpPr>
          <p:cNvPr id="8" name="Прямокутник 7"/>
          <p:cNvSpPr/>
          <p:nvPr/>
        </p:nvSpPr>
        <p:spPr>
          <a:xfrm>
            <a:off x="198533" y="1938215"/>
            <a:ext cx="2225129" cy="1496881"/>
          </a:xfrm>
          <a:prstGeom prst="rect">
            <a:avLst/>
          </a:prstGeom>
        </p:spPr>
        <p:txBody>
          <a:bodyPr lIns="0" tIns="0" rIns="0" bIns="0">
            <a:noAutofit/>
          </a:bodyPr>
          <a:lstStyle/>
          <a:p>
            <a:pPr marL="241300" algn="ctr">
              <a:lnSpc>
                <a:spcPts val="1730"/>
              </a:lnSpc>
            </a:pPr>
            <a:endParaRPr lang="uk" dirty="0">
              <a:solidFill>
                <a:srgbClr val="231F20"/>
              </a:solidFill>
              <a:latin typeface="Segoe UI"/>
            </a:endParaRPr>
          </a:p>
        </p:txBody>
      </p:sp>
      <p:sp>
        <p:nvSpPr>
          <p:cNvPr id="9" name="Прямокутник 8"/>
          <p:cNvSpPr/>
          <p:nvPr/>
        </p:nvSpPr>
        <p:spPr>
          <a:xfrm>
            <a:off x="4196862" y="1955878"/>
            <a:ext cx="2250830" cy="1014984"/>
          </a:xfrm>
          <a:prstGeom prst="rect">
            <a:avLst/>
          </a:prstGeom>
          <a:noFill/>
        </p:spPr>
        <p:txBody>
          <a:bodyPr lIns="0" tIns="0" rIns="0" bIns="0">
            <a:noAutofit/>
          </a:bodyPr>
          <a:lstStyle/>
          <a:p>
            <a:pPr marL="241300" indent="0" algn="ctr">
              <a:lnSpc>
                <a:spcPts val="1730"/>
              </a:lnSpc>
            </a:pPr>
            <a:endParaRPr lang="uk" dirty="0">
              <a:solidFill>
                <a:srgbClr val="231F20"/>
              </a:solidFill>
              <a:latin typeface="Segoe UI"/>
            </a:endParaRPr>
          </a:p>
        </p:txBody>
      </p:sp>
      <p:sp>
        <p:nvSpPr>
          <p:cNvPr id="10" name="Прямокутник 9"/>
          <p:cNvSpPr/>
          <p:nvPr/>
        </p:nvSpPr>
        <p:spPr>
          <a:xfrm>
            <a:off x="3845169" y="4400062"/>
            <a:ext cx="3228065" cy="998982"/>
          </a:xfrm>
          <a:prstGeom prst="rect">
            <a:avLst/>
          </a:prstGeom>
        </p:spPr>
        <p:txBody>
          <a:bodyPr lIns="0" tIns="0" rIns="0" bIns="0">
            <a:noAutofit/>
          </a:bodyPr>
          <a:lstStyle/>
          <a:p>
            <a:pPr marL="241300" algn="ctr">
              <a:lnSpc>
                <a:spcPts val="1730"/>
              </a:lnSpc>
            </a:pPr>
            <a:endParaRPr lang="ru" dirty="0">
              <a:solidFill>
                <a:srgbClr val="231F20"/>
              </a:solidFill>
              <a:latin typeface="Segoe UI"/>
            </a:endParaRPr>
          </a:p>
        </p:txBody>
      </p:sp>
      <p:sp>
        <p:nvSpPr>
          <p:cNvPr id="11" name="Прямокутник 10"/>
          <p:cNvSpPr/>
          <p:nvPr/>
        </p:nvSpPr>
        <p:spPr>
          <a:xfrm>
            <a:off x="6447692" y="1938215"/>
            <a:ext cx="2282093" cy="1003105"/>
          </a:xfrm>
          <a:prstGeom prst="rect">
            <a:avLst/>
          </a:prstGeom>
        </p:spPr>
        <p:txBody>
          <a:bodyPr lIns="0" tIns="0" rIns="0" bIns="0">
            <a:noAutofit/>
          </a:bodyPr>
          <a:lstStyle/>
          <a:p>
            <a:pPr marL="241300" algn="ctr">
              <a:lnSpc>
                <a:spcPts val="1730"/>
              </a:lnSpc>
            </a:pPr>
            <a:endParaRPr lang="ru" dirty="0">
              <a:solidFill>
                <a:srgbClr val="231F20"/>
              </a:solidFill>
              <a:latin typeface="Segoe UI"/>
            </a:endParaRPr>
          </a:p>
        </p:txBody>
      </p:sp>
      <p:sp>
        <p:nvSpPr>
          <p:cNvPr id="13" name="Прямокутник 12"/>
          <p:cNvSpPr/>
          <p:nvPr/>
        </p:nvSpPr>
        <p:spPr>
          <a:xfrm>
            <a:off x="8933687" y="1461477"/>
            <a:ext cx="2163847" cy="1809027"/>
          </a:xfrm>
          <a:prstGeom prst="rect">
            <a:avLst/>
          </a:prstGeom>
        </p:spPr>
        <p:txBody>
          <a:bodyPr lIns="0" tIns="0" rIns="0" bIns="0">
            <a:noAutofit/>
          </a:bodyPr>
          <a:lstStyle/>
          <a:p>
            <a:pPr indent="0" algn="ctr">
              <a:lnSpc>
                <a:spcPts val="3860"/>
              </a:lnSpc>
            </a:pPr>
            <a:endParaRPr lang="uk" sz="2900" b="1" dirty="0">
              <a:solidFill>
                <a:srgbClr val="0167A0"/>
              </a:solidFill>
              <a:latin typeface="Segoe UI"/>
            </a:endParaRPr>
          </a:p>
        </p:txBody>
      </p:sp>
      <p:sp>
        <p:nvSpPr>
          <p:cNvPr id="14" name="Прямокутник 13"/>
          <p:cNvSpPr/>
          <p:nvPr/>
        </p:nvSpPr>
        <p:spPr>
          <a:xfrm>
            <a:off x="492369" y="4400062"/>
            <a:ext cx="3352800" cy="1703753"/>
          </a:xfrm>
          <a:prstGeom prst="rect">
            <a:avLst/>
          </a:prstGeom>
        </p:spPr>
        <p:txBody>
          <a:bodyPr lIns="0" tIns="0" rIns="0" bIns="0">
            <a:noAutofit/>
          </a:bodyPr>
          <a:lstStyle/>
          <a:p>
            <a:pPr marL="241300" indent="0" algn="ctr">
              <a:lnSpc>
                <a:spcPts val="1730"/>
              </a:lnSpc>
            </a:pPr>
            <a:endParaRPr lang="uk" dirty="0">
              <a:solidFill>
                <a:srgbClr val="231F20"/>
              </a:solidFill>
              <a:latin typeface="Segoe UI"/>
            </a:endParaRPr>
          </a:p>
        </p:txBody>
      </p:sp>
      <p:sp>
        <p:nvSpPr>
          <p:cNvPr id="15" name="TextBox 14">
            <a:extLst>
              <a:ext uri="{FF2B5EF4-FFF2-40B4-BE49-F238E27FC236}">
                <a16:creationId xmlns:a16="http://schemas.microsoft.com/office/drawing/2014/main" id="{88E1D68D-636C-5B11-3202-377BD3455258}"/>
              </a:ext>
            </a:extLst>
          </p:cNvPr>
          <p:cNvSpPr txBox="1"/>
          <p:nvPr/>
        </p:nvSpPr>
        <p:spPr>
          <a:xfrm>
            <a:off x="4445012" y="2048943"/>
            <a:ext cx="4284773" cy="1754326"/>
          </a:xfrm>
          <a:prstGeom prst="rect">
            <a:avLst/>
          </a:prstGeom>
          <a:solidFill>
            <a:schemeClr val="accent4">
              <a:lumMod val="20000"/>
              <a:lumOff val="80000"/>
            </a:schemeClr>
          </a:solidFill>
        </p:spPr>
        <p:txBody>
          <a:bodyPr wrap="square">
            <a:spAutoFit/>
          </a:bodyPr>
          <a:lstStyle/>
          <a:p>
            <a:pPr algn="ctr">
              <a:buNone/>
            </a:pPr>
            <a:r>
              <a:rPr lang="uk-UA" b="0" i="0" dirty="0">
                <a:effectLst/>
                <a:latin typeface="Times New Roman" panose="02020603050405020304" pitchFamily="18" charset="0"/>
              </a:rPr>
              <a:t>Відповідно до </a:t>
            </a:r>
            <a:r>
              <a:rPr lang="uk-UA" b="0" i="0" dirty="0">
                <a:effectLst/>
                <a:latin typeface="Times New Roman" panose="02020603050405020304" pitchFamily="18" charset="0"/>
                <a:hlinkClick r:id="rId2">
                  <a:extLst>
                    <a:ext uri="{A12FA001-AC4F-418D-AE19-62706E023703}">
                      <ahyp:hlinkClr xmlns:ahyp="http://schemas.microsoft.com/office/drawing/2018/hyperlinkcolor" val="tx"/>
                    </a:ext>
                  </a:extLst>
                </a:hlinkClick>
              </a:rPr>
              <a:t>статей 14</a:t>
            </a:r>
            <a:r>
              <a:rPr lang="uk-UA" b="0" i="0" dirty="0">
                <a:effectLst/>
                <a:latin typeface="Times New Roman" panose="02020603050405020304" pitchFamily="18" charset="0"/>
              </a:rPr>
              <a:t>, </a:t>
            </a:r>
            <a:r>
              <a:rPr lang="uk-UA" b="0" i="0" dirty="0">
                <a:effectLst/>
                <a:latin typeface="Times New Roman" panose="02020603050405020304" pitchFamily="18" charset="0"/>
                <a:hlinkClick r:id="rId3">
                  <a:extLst>
                    <a:ext uri="{A12FA001-AC4F-418D-AE19-62706E023703}">
                      <ahyp:hlinkClr xmlns:ahyp="http://schemas.microsoft.com/office/drawing/2018/hyperlinkcolor" val="tx"/>
                    </a:ext>
                  </a:extLst>
                </a:hlinkClick>
              </a:rPr>
              <a:t>15</a:t>
            </a:r>
            <a:r>
              <a:rPr lang="uk-UA" b="0" i="0" dirty="0">
                <a:effectLst/>
                <a:latin typeface="Times New Roman" panose="02020603050405020304" pitchFamily="18" charset="0"/>
              </a:rPr>
              <a:t>, </a:t>
            </a:r>
            <a:r>
              <a:rPr lang="uk-UA" b="0" i="0" dirty="0">
                <a:effectLst/>
                <a:latin typeface="Times New Roman" panose="02020603050405020304" pitchFamily="18" charset="0"/>
                <a:hlinkClick r:id="rId4">
                  <a:extLst>
                    <a:ext uri="{A12FA001-AC4F-418D-AE19-62706E023703}">
                      <ahyp:hlinkClr xmlns:ahyp="http://schemas.microsoft.com/office/drawing/2018/hyperlinkcolor" val="tx"/>
                    </a:ext>
                  </a:extLst>
                </a:hlinkClick>
              </a:rPr>
              <a:t>25</a:t>
            </a:r>
            <a:r>
              <a:rPr lang="uk-UA" b="0" i="0" dirty="0">
                <a:effectLst/>
                <a:latin typeface="Times New Roman" panose="02020603050405020304" pitchFamily="18" charset="0"/>
              </a:rPr>
              <a:t> і </a:t>
            </a:r>
            <a:r>
              <a:rPr lang="uk-UA" b="0" i="0" dirty="0">
                <a:effectLst/>
                <a:latin typeface="Times New Roman" panose="02020603050405020304" pitchFamily="18" charset="0"/>
                <a:hlinkClick r:id="rId5">
                  <a:extLst>
                    <a:ext uri="{A12FA001-AC4F-418D-AE19-62706E023703}">
                      <ahyp:hlinkClr xmlns:ahyp="http://schemas.microsoft.com/office/drawing/2018/hyperlinkcolor" val="tx"/>
                    </a:ext>
                  </a:extLst>
                </a:hlinkClick>
              </a:rPr>
              <a:t>28</a:t>
            </a:r>
            <a:endParaRPr lang="uk-UA" b="0" i="0" dirty="0">
              <a:effectLst/>
              <a:latin typeface="Times New Roman" panose="02020603050405020304" pitchFamily="18" charset="0"/>
            </a:endParaRPr>
          </a:p>
          <a:p>
            <a:pPr algn="ctr">
              <a:buNone/>
            </a:pPr>
            <a:r>
              <a:rPr lang="uk-UA" b="0" i="0" dirty="0">
                <a:effectLst/>
                <a:latin typeface="Times New Roman" panose="02020603050405020304" pitchFamily="18" charset="0"/>
              </a:rPr>
              <a:t> Закону України </a:t>
            </a:r>
            <a:r>
              <a:rPr lang="uk-UA" dirty="0">
                <a:latin typeface="Times New Roman" panose="02020603050405020304" pitchFamily="18" charset="0"/>
              </a:rPr>
              <a:t>«Про безпечність та гігієну кормів»</a:t>
            </a:r>
            <a:r>
              <a:rPr lang="uk-UA" b="0" i="0" dirty="0">
                <a:effectLst/>
                <a:latin typeface="Times New Roman" panose="02020603050405020304" pitchFamily="18" charset="0"/>
              </a:rPr>
              <a:t> </a:t>
            </a:r>
          </a:p>
          <a:p>
            <a:pPr algn="ctr">
              <a:buNone/>
            </a:pPr>
            <a:r>
              <a:rPr lang="uk-UA" b="1" i="1" dirty="0">
                <a:effectLst/>
                <a:latin typeface="Times New Roman" panose="02020603050405020304" pitchFamily="18" charset="0"/>
              </a:rPr>
              <a:t>Затверджено</a:t>
            </a:r>
          </a:p>
          <a:p>
            <a:pPr algn="just">
              <a:buNone/>
            </a:pPr>
            <a:endParaRPr lang="uk-UA" b="0" i="0" dirty="0">
              <a:effectLst/>
              <a:latin typeface="Times New Roman" panose="02020603050405020304" pitchFamily="18" charset="0"/>
            </a:endParaRPr>
          </a:p>
          <a:p>
            <a:pPr algn="just">
              <a:buNone/>
            </a:pPr>
            <a:endParaRPr lang="uk-UA" b="0" i="0" dirty="0">
              <a:effectLst/>
              <a:latin typeface="Times New Roman" panose="02020603050405020304" pitchFamily="18" charset="0"/>
            </a:endParaRPr>
          </a:p>
        </p:txBody>
      </p:sp>
      <p:graphicFrame>
        <p:nvGraphicFramePr>
          <p:cNvPr id="5" name="Таблиця 4">
            <a:extLst>
              <a:ext uri="{FF2B5EF4-FFF2-40B4-BE49-F238E27FC236}">
                <a16:creationId xmlns:a16="http://schemas.microsoft.com/office/drawing/2014/main" id="{FF79F680-ED8B-6496-2B45-873E01F88AF1}"/>
              </a:ext>
            </a:extLst>
          </p:cNvPr>
          <p:cNvGraphicFramePr>
            <a:graphicFrameLocks noGrp="1"/>
          </p:cNvGraphicFramePr>
          <p:nvPr>
            <p:extLst>
              <p:ext uri="{D42A27DB-BD31-4B8C-83A1-F6EECF244321}">
                <p14:modId xmlns:p14="http://schemas.microsoft.com/office/powerpoint/2010/main" val="17775747"/>
              </p:ext>
            </p:extLst>
          </p:nvPr>
        </p:nvGraphicFramePr>
        <p:xfrm>
          <a:off x="2693006" y="622206"/>
          <a:ext cx="7649504" cy="1456341"/>
        </p:xfrm>
        <a:graphic>
          <a:graphicData uri="http://schemas.openxmlformats.org/drawingml/2006/table">
            <a:tbl>
              <a:tblPr firstRow="1" bandRow="1"/>
              <a:tblGrid>
                <a:gridCol w="7649504">
                  <a:extLst>
                    <a:ext uri="{9D8B030D-6E8A-4147-A177-3AD203B41FA5}">
                      <a16:colId xmlns:a16="http://schemas.microsoft.com/office/drawing/2014/main" val="4225819817"/>
                    </a:ext>
                  </a:extLst>
                </a:gridCol>
              </a:tblGrid>
              <a:tr h="282861">
                <a:tc>
                  <a:txBody>
                    <a:bodyPr/>
                    <a:lstStyle/>
                    <a:p>
                      <a:pPr algn="ctr" fontAlgn="t">
                        <a:spcBef>
                          <a:spcPts val="0"/>
                        </a:spcBef>
                        <a:spcAft>
                          <a:spcPts val="0"/>
                        </a:spcAft>
                        <a:buNone/>
                      </a:pPr>
                      <a:r>
                        <a:rPr lang="uk-UA" sz="1800" b="1" i="0" u="none" strike="noStrike" dirty="0">
                          <a:effectLst/>
                          <a:latin typeface="Times New Roman" panose="02020603050405020304" pitchFamily="18" charset="0"/>
                          <a:cs typeface="Times New Roman" panose="02020603050405020304" pitchFamily="18" charset="0"/>
                        </a:rPr>
                        <a:t>Постанова  Кабінет Міністрів України </a:t>
                      </a:r>
                      <a:endParaRPr lang="uk-UA" sz="2300" dirty="0">
                        <a:effectLst/>
                        <a:latin typeface="Times New Roman" panose="02020603050405020304" pitchFamily="18" charset="0"/>
                        <a:cs typeface="Times New Roman" panose="02020603050405020304" pitchFamily="18" charset="0"/>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344391382"/>
                  </a:ext>
                </a:extLst>
              </a:tr>
              <a:tr h="1136682">
                <a:tc>
                  <a:txBody>
                    <a:bodyPr/>
                    <a:lstStyle/>
                    <a:p>
                      <a:pPr algn="ctr" fontAlgn="t">
                        <a:spcBef>
                          <a:spcPts val="0"/>
                        </a:spcBef>
                        <a:spcAft>
                          <a:spcPts val="0"/>
                        </a:spcAft>
                        <a:buNone/>
                      </a:pPr>
                      <a:r>
                        <a:rPr lang="ru-RU" sz="1800" b="1" i="0" u="none" strike="noStrike" dirty="0">
                          <a:effectLst/>
                          <a:latin typeface="Times New Roman" panose="02020603050405020304" pitchFamily="18" charset="0"/>
                          <a:cs typeface="Times New Roman" panose="02020603050405020304" pitchFamily="18" charset="0"/>
                        </a:rPr>
                        <a:t>від 18 серпня 2021 р. № 884</a:t>
                      </a:r>
                      <a:r>
                        <a:rPr lang="ru-RU" sz="2300" b="1" i="0" u="none" strike="noStrike" dirty="0">
                          <a:effectLst/>
                          <a:latin typeface="Times New Roman" panose="02020603050405020304" pitchFamily="18" charset="0"/>
                          <a:cs typeface="Times New Roman" panose="02020603050405020304" pitchFamily="18" charset="0"/>
                        </a:rPr>
                        <a:t> </a:t>
                      </a:r>
                    </a:p>
                    <a:p>
                      <a:pPr algn="ctr" fontAlgn="t">
                        <a:spcBef>
                          <a:spcPts val="0"/>
                        </a:spcBef>
                        <a:spcAft>
                          <a:spcPts val="0"/>
                        </a:spcAft>
                        <a:buNone/>
                      </a:pPr>
                      <a:r>
                        <a:rPr lang="ru-RU" sz="1600" b="1" i="0" u="none" strike="noStrike" dirty="0">
                          <a:effectLst/>
                          <a:latin typeface="Times New Roman" panose="02020603050405020304" pitchFamily="18" charset="0"/>
                          <a:cs typeface="Times New Roman" panose="02020603050405020304" pitchFamily="18" charset="0"/>
                        </a:rPr>
                        <a:t>«</a:t>
                      </a:r>
                      <a:r>
                        <a:rPr lang="ru-RU" sz="18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Порядок видачі, переоформлення та анулювання </a:t>
                      </a:r>
                    </a:p>
                    <a:p>
                      <a:pPr algn="ctr" fontAlgn="t">
                        <a:spcBef>
                          <a:spcPts val="0"/>
                        </a:spcBef>
                        <a:spcAft>
                          <a:spcPts val="0"/>
                        </a:spcAft>
                        <a:buNone/>
                      </a:pPr>
                      <a:r>
                        <a:rPr lang="ru-RU" sz="18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експлуатаційного дозволу на потужність і видачі його дубліката</a:t>
                      </a:r>
                      <a:r>
                        <a:rPr lang="ru-RU" sz="1800" b="1" i="0" u="none" strike="noStrike" dirty="0">
                          <a:effectLst/>
                          <a:latin typeface="Times New Roman" panose="02020603050405020304" pitchFamily="18" charset="0"/>
                          <a:cs typeface="Times New Roman" panose="02020603050405020304" pitchFamily="18" charset="0"/>
                        </a:rPr>
                        <a:t>»</a:t>
                      </a:r>
                    </a:p>
                    <a:p>
                      <a:pPr algn="ctr" fontAlgn="t">
                        <a:spcBef>
                          <a:spcPts val="0"/>
                        </a:spcBef>
                        <a:spcAft>
                          <a:spcPts val="0"/>
                        </a:spcAft>
                        <a:buNone/>
                      </a:pPr>
                      <a:r>
                        <a:rPr lang="ru-RU" sz="1800" b="1" i="0" u="none" strike="noStrike" dirty="0">
                          <a:effectLst/>
                          <a:latin typeface="Times New Roman" panose="02020603050405020304" pitchFamily="18" charset="0"/>
                          <a:cs typeface="Times New Roman" panose="02020603050405020304" pitchFamily="18" charset="0"/>
                        </a:rPr>
                        <a:t>(далі – Порядок)</a:t>
                      </a:r>
                      <a:endParaRPr lang="ru-RU" sz="1800" dirty="0">
                        <a:effectLst/>
                        <a:latin typeface="Times New Roman" panose="02020603050405020304" pitchFamily="18" charset="0"/>
                        <a:cs typeface="Times New Roman" panose="02020603050405020304" pitchFamily="18" charset="0"/>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380417253"/>
                  </a:ext>
                </a:extLst>
              </a:tr>
            </a:tbl>
          </a:graphicData>
        </a:graphic>
      </p:graphicFrame>
      <p:pic>
        <p:nvPicPr>
          <p:cNvPr id="1027" name="Picture 3" descr="Зображення, що містить їжа, Горіхи та насіння, горіх, бобові&#10;&#10;Вміст на основі ШІ може бути неправильним.">
            <a:extLst>
              <a:ext uri="{FF2B5EF4-FFF2-40B4-BE49-F238E27FC236}">
                <a16:creationId xmlns:a16="http://schemas.microsoft.com/office/drawing/2014/main" id="{25841404-AF30-401B-BF00-A4EC757F87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237" y="2164385"/>
            <a:ext cx="2252423" cy="20917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0" name="TextBox 2">
            <a:extLst>
              <a:ext uri="{FF2B5EF4-FFF2-40B4-BE49-F238E27FC236}">
                <a16:creationId xmlns:a16="http://schemas.microsoft.com/office/drawing/2014/main" id="{52D37987-1FC5-144B-C433-1160BD362B27}"/>
              </a:ext>
            </a:extLst>
          </p:cNvPr>
          <p:cNvGraphicFramePr/>
          <p:nvPr>
            <p:extLst>
              <p:ext uri="{D42A27DB-BD31-4B8C-83A1-F6EECF244321}">
                <p14:modId xmlns:p14="http://schemas.microsoft.com/office/powerpoint/2010/main" val="1334872354"/>
              </p:ext>
            </p:extLst>
          </p:nvPr>
        </p:nvGraphicFramePr>
        <p:xfrm>
          <a:off x="3508188" y="3248547"/>
          <a:ext cx="7062902" cy="25102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Прямокутник 2"/>
          <p:cNvSpPr/>
          <p:nvPr/>
        </p:nvSpPr>
        <p:spPr>
          <a:xfrm>
            <a:off x="3755572" y="202909"/>
            <a:ext cx="6874328" cy="458834"/>
          </a:xfrm>
          <a:prstGeom prst="rect">
            <a:avLst/>
          </a:prstGeom>
        </p:spPr>
        <p:txBody>
          <a:bodyPr lIns="0" tIns="0" rIns="0" bIns="0">
            <a:noAutofit/>
          </a:bodyPr>
          <a:lstStyle/>
          <a:p>
            <a:pPr indent="0" algn="ctr">
              <a:lnSpc>
                <a:spcPts val="3888"/>
              </a:lnSpc>
            </a:pPr>
            <a:endParaRPr lang="uk" sz="2900" b="1" dirty="0">
              <a:solidFill>
                <a:srgbClr val="0167A0"/>
              </a:solidFill>
              <a:latin typeface="Segoe UI"/>
            </a:endParaRPr>
          </a:p>
        </p:txBody>
      </p:sp>
      <p:graphicFrame>
        <p:nvGraphicFramePr>
          <p:cNvPr id="5" name="Таблиця 4"/>
          <p:cNvGraphicFramePr>
            <a:graphicFrameLocks noGrp="1"/>
          </p:cNvGraphicFramePr>
          <p:nvPr>
            <p:extLst>
              <p:ext uri="{D42A27DB-BD31-4B8C-83A1-F6EECF244321}">
                <p14:modId xmlns:p14="http://schemas.microsoft.com/office/powerpoint/2010/main" val="2831433557"/>
              </p:ext>
            </p:extLst>
          </p:nvPr>
        </p:nvGraphicFramePr>
        <p:xfrm>
          <a:off x="449385" y="2539999"/>
          <a:ext cx="25400" cy="1148863"/>
        </p:xfrm>
        <a:graphic>
          <a:graphicData uri="http://schemas.openxmlformats.org/drawingml/2006/table">
            <a:tbl>
              <a:tblPr/>
              <a:tblGrid>
                <a:gridCol w="25400">
                  <a:extLst>
                    <a:ext uri="{9D8B030D-6E8A-4147-A177-3AD203B41FA5}">
                      <a16:colId xmlns:a16="http://schemas.microsoft.com/office/drawing/2014/main" val="1169433481"/>
                    </a:ext>
                  </a:extLst>
                </a:gridCol>
              </a:tblGrid>
              <a:tr h="390770">
                <a:tc>
                  <a:txBody>
                    <a:bodyPr/>
                    <a:lstStyle/>
                    <a:p>
                      <a:pPr marR="177800" indent="0" algn="ctr">
                        <a:lnSpc>
                          <a:spcPts val="1730"/>
                        </a:lnSpc>
                      </a:pPr>
                      <a:endParaRPr lang="uk" sz="1600" b="1" dirty="0">
                        <a:solidFill>
                          <a:srgbClr val="FFFFFF"/>
                        </a:solidFill>
                        <a:latin typeface="Segoe UI"/>
                      </a:endParaRPr>
                    </a:p>
                  </a:txBody>
                  <a:tcPr marL="0" marR="0" marT="0" marB="0" anchor="b">
                    <a:solidFill>
                      <a:srgbClr val="0D689F"/>
                    </a:solidFill>
                  </a:tcPr>
                </a:tc>
                <a:extLst>
                  <a:ext uri="{0D108BD9-81ED-4DB2-BD59-A6C34878D82A}">
                    <a16:rowId xmlns:a16="http://schemas.microsoft.com/office/drawing/2014/main" val="10001"/>
                  </a:ext>
                </a:extLst>
              </a:tr>
              <a:tr h="400651">
                <a:tc>
                  <a:txBody>
                    <a:bodyPr/>
                    <a:lstStyle/>
                    <a:p>
                      <a:pPr marR="127000" indent="0" algn="ctr">
                        <a:lnSpc>
                          <a:spcPts val="1330"/>
                        </a:lnSpc>
                      </a:pPr>
                      <a:endParaRPr lang="uk" sz="1400" dirty="0">
                        <a:solidFill>
                          <a:srgbClr val="231F20"/>
                        </a:solidFill>
                        <a:latin typeface="Segoe UI"/>
                      </a:endParaRPr>
                    </a:p>
                  </a:txBody>
                  <a:tcPr marL="0" marR="0" marT="0" marB="0" anchor="b"/>
                </a:tc>
                <a:extLst>
                  <a:ext uri="{0D108BD9-81ED-4DB2-BD59-A6C34878D82A}">
                    <a16:rowId xmlns:a16="http://schemas.microsoft.com/office/drawing/2014/main" val="10002"/>
                  </a:ext>
                </a:extLst>
              </a:tr>
              <a:tr h="357442">
                <a:tc>
                  <a:txBody>
                    <a:bodyPr/>
                    <a:lstStyle/>
                    <a:p>
                      <a:pPr marR="177800" indent="0" algn="ctr">
                        <a:lnSpc>
                          <a:spcPts val="1330"/>
                        </a:lnSpc>
                      </a:pPr>
                      <a:endParaRPr lang="uk" sz="1400" dirty="0">
                        <a:solidFill>
                          <a:srgbClr val="231F20"/>
                        </a:solidFill>
                        <a:latin typeface="Segoe UI"/>
                      </a:endParaRPr>
                    </a:p>
                  </a:txBody>
                  <a:tcPr marL="0" marR="0" marT="0" marB="0"/>
                </a:tc>
                <a:extLst>
                  <a:ext uri="{0D108BD9-81ED-4DB2-BD59-A6C34878D82A}">
                    <a16:rowId xmlns:a16="http://schemas.microsoft.com/office/drawing/2014/main" val="10003"/>
                  </a:ext>
                </a:extLst>
              </a:tr>
            </a:tbl>
          </a:graphicData>
        </a:graphic>
      </p:graphicFrame>
      <p:sp>
        <p:nvSpPr>
          <p:cNvPr id="7" name="Прямокутник 3"/>
          <p:cNvSpPr/>
          <p:nvPr/>
        </p:nvSpPr>
        <p:spPr>
          <a:xfrm>
            <a:off x="4110892" y="2985477"/>
            <a:ext cx="2438400" cy="382954"/>
          </a:xfrm>
          <a:prstGeom prst="rect">
            <a:avLst/>
          </a:prstGeom>
        </p:spPr>
        <p:txBody>
          <a:bodyPr wrap="none" lIns="0" tIns="0" rIns="0" bIns="0">
            <a:noAutofit/>
          </a:bodyPr>
          <a:lstStyle/>
          <a:p>
            <a:pPr indent="0">
              <a:lnSpc>
                <a:spcPts val="1730"/>
              </a:lnSpc>
            </a:pPr>
            <a:endParaRPr lang="uk" sz="1300" b="1" dirty="0">
              <a:solidFill>
                <a:srgbClr val="0167A0"/>
              </a:solidFill>
              <a:latin typeface="Segoe UI"/>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652163754"/>
              </p:ext>
            </p:extLst>
          </p:nvPr>
        </p:nvGraphicFramePr>
        <p:xfrm>
          <a:off x="81643" y="5755594"/>
          <a:ext cx="45720" cy="546100"/>
        </p:xfrm>
        <a:graphic>
          <a:graphicData uri="http://schemas.openxmlformats.org/drawingml/2006/table">
            <a:tbl>
              <a:tblPr/>
              <a:tblGrid>
                <a:gridCol w="45720">
                  <a:extLst>
                    <a:ext uri="{9D8B030D-6E8A-4147-A177-3AD203B41FA5}">
                      <a16:colId xmlns:a16="http://schemas.microsoft.com/office/drawing/2014/main" val="927175839"/>
                    </a:ext>
                  </a:extLst>
                </a:gridCol>
              </a:tblGrid>
              <a:tr h="0">
                <a:tc>
                  <a:txBody>
                    <a:bodyPr/>
                    <a:lstStyle/>
                    <a:p>
                      <a:pPr indent="0" algn="ctr">
                        <a:lnSpc>
                          <a:spcPts val="1730"/>
                        </a:lnSpc>
                      </a:pPr>
                      <a:endParaRPr lang="uk" sz="1600" b="1" dirty="0">
                        <a:solidFill>
                          <a:srgbClr val="FFFFFF"/>
                        </a:solidFill>
                        <a:latin typeface="Segoe UI"/>
                      </a:endParaRPr>
                    </a:p>
                  </a:txBody>
                  <a:tcPr marL="0" marR="0" marT="0" marB="0" anchor="ctr">
                    <a:solidFill>
                      <a:srgbClr val="0D689F"/>
                    </a:solidFill>
                  </a:tcPr>
                </a:tc>
                <a:extLst>
                  <a:ext uri="{0D108BD9-81ED-4DB2-BD59-A6C34878D82A}">
                    <a16:rowId xmlns:a16="http://schemas.microsoft.com/office/drawing/2014/main" val="380049022"/>
                  </a:ext>
                </a:extLst>
              </a:tr>
              <a:tr h="0">
                <a:tc>
                  <a:txBody>
                    <a:bodyPr/>
                    <a:lstStyle/>
                    <a:p>
                      <a:pPr indent="0" algn="ctr">
                        <a:lnSpc>
                          <a:spcPts val="1330"/>
                        </a:lnSpc>
                      </a:pPr>
                      <a:endParaRPr lang="uk" sz="1400" dirty="0">
                        <a:solidFill>
                          <a:srgbClr val="231F20"/>
                        </a:solidFill>
                        <a:latin typeface="Segoe UI"/>
                      </a:endParaRPr>
                    </a:p>
                  </a:txBody>
                  <a:tcPr marL="0" marR="0" marT="0" marB="0" anchor="b"/>
                </a:tc>
                <a:extLst>
                  <a:ext uri="{0D108BD9-81ED-4DB2-BD59-A6C34878D82A}">
                    <a16:rowId xmlns:a16="http://schemas.microsoft.com/office/drawing/2014/main" val="3438802682"/>
                  </a:ext>
                </a:extLst>
              </a:tr>
              <a:tr h="0">
                <a:tc>
                  <a:txBody>
                    <a:bodyPr/>
                    <a:lstStyle/>
                    <a:p>
                      <a:pPr marL="101600" indent="0" algn="ctr">
                        <a:lnSpc>
                          <a:spcPts val="1330"/>
                        </a:lnSpc>
                      </a:pPr>
                      <a:endParaRPr lang="uk" sz="1400" dirty="0">
                        <a:solidFill>
                          <a:srgbClr val="231F20"/>
                        </a:solidFill>
                        <a:latin typeface="Segoe UI"/>
                      </a:endParaRPr>
                    </a:p>
                  </a:txBody>
                  <a:tcPr marL="0" marR="0" marT="0" marB="0"/>
                </a:tc>
                <a:extLst>
                  <a:ext uri="{0D108BD9-81ED-4DB2-BD59-A6C34878D82A}">
                    <a16:rowId xmlns:a16="http://schemas.microsoft.com/office/drawing/2014/main" val="2089972195"/>
                  </a:ext>
                </a:extLst>
              </a:tr>
            </a:tbl>
          </a:graphicData>
        </a:graphic>
      </p:graphicFrame>
      <p:sp>
        <p:nvSpPr>
          <p:cNvPr id="2" name="AutoShape 2" descr="Фермер кормит коров в стойле — стоковое фото">
            <a:extLst>
              <a:ext uri="{FF2B5EF4-FFF2-40B4-BE49-F238E27FC236}">
                <a16:creationId xmlns:a16="http://schemas.microsoft.com/office/drawing/2014/main" id="{6E3B64DB-2493-9671-DD11-0643BBE028FD}"/>
              </a:ext>
            </a:extLst>
          </p:cNvPr>
          <p:cNvSpPr>
            <a:spLocks noChangeAspect="1" noChangeArrowheads="1"/>
          </p:cNvSpPr>
          <p:nvPr/>
        </p:nvSpPr>
        <p:spPr bwMode="auto">
          <a:xfrm>
            <a:off x="5608638" y="30876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2" name="Рисунок 11">
            <a:extLst>
              <a:ext uri="{FF2B5EF4-FFF2-40B4-BE49-F238E27FC236}">
                <a16:creationId xmlns:a16="http://schemas.microsoft.com/office/drawing/2014/main" id="{18829A09-00B4-E2ED-2D50-AE9A749EFB2B}"/>
              </a:ext>
            </a:extLst>
          </p:cNvPr>
          <p:cNvPicPr>
            <a:picLocks noChangeAspect="1"/>
          </p:cNvPicPr>
          <p:nvPr/>
        </p:nvPicPr>
        <p:blipFill>
          <a:blip r:embed="rId2"/>
          <a:stretch>
            <a:fillRect/>
          </a:stretch>
        </p:blipFill>
        <p:spPr>
          <a:xfrm>
            <a:off x="198908" y="2620735"/>
            <a:ext cx="2317800" cy="2612571"/>
          </a:xfrm>
          <a:prstGeom prst="rect">
            <a:avLst/>
          </a:prstGeom>
        </p:spPr>
      </p:pic>
      <p:graphicFrame>
        <p:nvGraphicFramePr>
          <p:cNvPr id="30" name="TextBox 13">
            <a:extLst>
              <a:ext uri="{FF2B5EF4-FFF2-40B4-BE49-F238E27FC236}">
                <a16:creationId xmlns:a16="http://schemas.microsoft.com/office/drawing/2014/main" id="{A6D6B70E-E3CC-5061-2E46-F184D78CB298}"/>
              </a:ext>
            </a:extLst>
          </p:cNvPr>
          <p:cNvGraphicFramePr/>
          <p:nvPr>
            <p:extLst>
              <p:ext uri="{D42A27DB-BD31-4B8C-83A1-F6EECF244321}">
                <p14:modId xmlns:p14="http://schemas.microsoft.com/office/powerpoint/2010/main" val="358252254"/>
              </p:ext>
            </p:extLst>
          </p:nvPr>
        </p:nvGraphicFramePr>
        <p:xfrm>
          <a:off x="2735209" y="1072923"/>
          <a:ext cx="8343552" cy="4980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Хвиля 28">
            <a:extLst>
              <a:ext uri="{FF2B5EF4-FFF2-40B4-BE49-F238E27FC236}">
                <a16:creationId xmlns:a16="http://schemas.microsoft.com/office/drawing/2014/main" id="{E4757C29-C38D-183F-A3BF-F531C6E95387}"/>
              </a:ext>
            </a:extLst>
          </p:cNvPr>
          <p:cNvSpPr/>
          <p:nvPr/>
        </p:nvSpPr>
        <p:spPr>
          <a:xfrm>
            <a:off x="2735209" y="0"/>
            <a:ext cx="8213098" cy="914400"/>
          </a:xfrm>
          <a:prstGeom prst="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sz="2000" b="1" dirty="0"/>
              <a:t>Загальні положення Порядку </a:t>
            </a:r>
            <a:endParaRPr lang="uk" sz="2000" dirty="0">
              <a:solidFill>
                <a:srgbClr val="231F20"/>
              </a:solidFill>
              <a:latin typeface="Segoe UI"/>
            </a:endParaRPr>
          </a:p>
          <a:p>
            <a:pPr algn="ctr"/>
            <a:endParaRPr lang="uk-UA" dirty="0"/>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789432"/>
            <a:ext cx="630936" cy="813816"/>
          </a:xfrm>
          <a:prstGeom prst="rect">
            <a:avLst/>
          </a:prstGeom>
        </p:spPr>
      </p:pic>
      <p:sp>
        <p:nvSpPr>
          <p:cNvPr id="6" name="Прямокутник 5"/>
          <p:cNvSpPr/>
          <p:nvPr/>
        </p:nvSpPr>
        <p:spPr>
          <a:xfrm>
            <a:off x="2000250" y="276733"/>
            <a:ext cx="7505319" cy="1080516"/>
          </a:xfrm>
          <a:prstGeom prst="rect">
            <a:avLst/>
          </a:prstGeom>
        </p:spPr>
        <p:txBody>
          <a:bodyPr lIns="0" tIns="0" rIns="0" bIns="0">
            <a:noAutofit/>
          </a:bodyPr>
          <a:lstStyle/>
          <a:p>
            <a:pPr indent="0" algn="ctr">
              <a:lnSpc>
                <a:spcPts val="3888"/>
              </a:lnSpc>
            </a:pPr>
            <a:endParaRPr lang="uk" sz="2900" b="1" dirty="0">
              <a:solidFill>
                <a:srgbClr val="0167A0"/>
              </a:solidFill>
              <a:latin typeface="Segoe UI"/>
            </a:endParaRPr>
          </a:p>
        </p:txBody>
      </p:sp>
      <p:sp>
        <p:nvSpPr>
          <p:cNvPr id="7" name="Прямокутник 6"/>
          <p:cNvSpPr/>
          <p:nvPr/>
        </p:nvSpPr>
        <p:spPr>
          <a:xfrm>
            <a:off x="2000250" y="1725930"/>
            <a:ext cx="7094982" cy="944244"/>
          </a:xfrm>
          <a:prstGeom prst="rect">
            <a:avLst/>
          </a:prstGeom>
        </p:spPr>
        <p:txBody>
          <a:bodyPr lIns="0" tIns="0" rIns="0" bIns="0">
            <a:noAutofit/>
          </a:bodyPr>
          <a:lstStyle/>
          <a:p>
            <a:pPr indent="0" algn="ctr">
              <a:lnSpc>
                <a:spcPts val="2520"/>
              </a:lnSpc>
            </a:pPr>
            <a:endParaRPr lang="uk" sz="2300" dirty="0">
              <a:solidFill>
                <a:srgbClr val="231F20"/>
              </a:solidFill>
              <a:latin typeface="Segoe UI"/>
            </a:endParaRPr>
          </a:p>
        </p:txBody>
      </p:sp>
      <p:sp>
        <p:nvSpPr>
          <p:cNvPr id="8" name="Прямокутник 7"/>
          <p:cNvSpPr/>
          <p:nvPr/>
        </p:nvSpPr>
        <p:spPr>
          <a:xfrm>
            <a:off x="1057275" y="3633216"/>
            <a:ext cx="1928622" cy="2029968"/>
          </a:xfrm>
          <a:prstGeom prst="rect">
            <a:avLst/>
          </a:prstGeom>
        </p:spPr>
        <p:txBody>
          <a:bodyPr lIns="0" tIns="0" rIns="0" bIns="0">
            <a:noAutofit/>
          </a:bodyPr>
          <a:lstStyle/>
          <a:p>
            <a:pPr indent="0" algn="ctr">
              <a:lnSpc>
                <a:spcPts val="1730"/>
              </a:lnSpc>
            </a:pPr>
            <a:endParaRPr lang="uk" sz="1000" dirty="0">
              <a:solidFill>
                <a:srgbClr val="231F20"/>
              </a:solidFill>
              <a:latin typeface="Segoe UI"/>
            </a:endParaRPr>
          </a:p>
        </p:txBody>
      </p:sp>
      <p:sp>
        <p:nvSpPr>
          <p:cNvPr id="9" name="Прямокутник 8"/>
          <p:cNvSpPr/>
          <p:nvPr/>
        </p:nvSpPr>
        <p:spPr>
          <a:xfrm>
            <a:off x="3759994" y="3895725"/>
            <a:ext cx="1469136" cy="1733931"/>
          </a:xfrm>
          <a:prstGeom prst="rect">
            <a:avLst/>
          </a:prstGeom>
        </p:spPr>
        <p:txBody>
          <a:bodyPr lIns="0" tIns="0" rIns="0" bIns="0">
            <a:noAutofit/>
          </a:bodyPr>
          <a:lstStyle/>
          <a:p>
            <a:pPr indent="0">
              <a:lnSpc>
                <a:spcPts val="1296"/>
              </a:lnSpc>
              <a:spcAft>
                <a:spcPts val="980"/>
              </a:spcAft>
            </a:pPr>
            <a:endParaRPr lang="uk" sz="1000" dirty="0">
              <a:solidFill>
                <a:srgbClr val="231F20"/>
              </a:solidFill>
              <a:latin typeface="Segoe UI"/>
            </a:endParaRPr>
          </a:p>
        </p:txBody>
      </p:sp>
      <p:sp>
        <p:nvSpPr>
          <p:cNvPr id="10" name="Прямокутник 9"/>
          <p:cNvSpPr/>
          <p:nvPr/>
        </p:nvSpPr>
        <p:spPr>
          <a:xfrm>
            <a:off x="6143625" y="3633216"/>
            <a:ext cx="1928622" cy="2206752"/>
          </a:xfrm>
          <a:prstGeom prst="rect">
            <a:avLst/>
          </a:prstGeom>
        </p:spPr>
        <p:txBody>
          <a:bodyPr lIns="0" tIns="0" rIns="0" bIns="0">
            <a:noAutofit/>
          </a:bodyPr>
          <a:lstStyle/>
          <a:p>
            <a:pPr indent="0" algn="ctr">
              <a:lnSpc>
                <a:spcPts val="1584"/>
              </a:lnSpc>
            </a:pPr>
            <a:endParaRPr lang="uk" sz="1000" dirty="0">
              <a:solidFill>
                <a:srgbClr val="231F20"/>
              </a:solidFill>
              <a:latin typeface="Segoe UI"/>
            </a:endParaRPr>
          </a:p>
        </p:txBody>
      </p:sp>
      <p:sp>
        <p:nvSpPr>
          <p:cNvPr id="11" name="Прямокутник 10"/>
          <p:cNvSpPr/>
          <p:nvPr/>
        </p:nvSpPr>
        <p:spPr>
          <a:xfrm>
            <a:off x="8540496" y="4152900"/>
            <a:ext cx="1389888" cy="839724"/>
          </a:xfrm>
          <a:prstGeom prst="rect">
            <a:avLst/>
          </a:prstGeom>
        </p:spPr>
        <p:txBody>
          <a:bodyPr lIns="0" tIns="0" rIns="0" bIns="0">
            <a:noAutofit/>
          </a:bodyPr>
          <a:lstStyle/>
          <a:p>
            <a:pPr indent="0" algn="ctr">
              <a:lnSpc>
                <a:spcPts val="1296"/>
              </a:lnSpc>
            </a:pPr>
            <a:endParaRPr lang="uk" sz="1000" dirty="0">
              <a:solidFill>
                <a:srgbClr val="231F20"/>
              </a:solidFill>
              <a:latin typeface="Segoe UI"/>
            </a:endParaRPr>
          </a:p>
        </p:txBody>
      </p:sp>
      <p:sp>
        <p:nvSpPr>
          <p:cNvPr id="3" name="Rectangle 1">
            <a:extLst>
              <a:ext uri="{FF2B5EF4-FFF2-40B4-BE49-F238E27FC236}">
                <a16:creationId xmlns:a16="http://schemas.microsoft.com/office/drawing/2014/main" id="{C5403120-BFAB-681A-19FB-980ABE3B6ABA}"/>
              </a:ext>
            </a:extLst>
          </p:cNvPr>
          <p:cNvSpPr>
            <a:spLocks noChangeArrowheads="1"/>
          </p:cNvSpPr>
          <p:nvPr/>
        </p:nvSpPr>
        <p:spPr bwMode="auto">
          <a:xfrm>
            <a:off x="1135413" y="323843"/>
            <a:ext cx="9629267" cy="2046714"/>
          </a:xfrm>
          <a:prstGeom prst="rect">
            <a:avLst/>
          </a:prstGeom>
          <a:solidFill>
            <a:schemeClr val="bg1">
              <a:lumMod val="85000"/>
            </a:schemeClr>
          </a:solidFill>
          <a:ln w="9525">
            <a:solidFill>
              <a:schemeClr val="tx1"/>
            </a:solidFill>
            <a:miter lim="800000"/>
            <a:headEnd/>
            <a:tailEnd/>
          </a:ln>
          <a:effectLst/>
        </p:spPr>
        <p:txBody>
          <a:bodyPr vert="horz" wrap="square" lIns="91440" tIns="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kumimoji="0" lang="uk-UA" altLang="uk-UA" sz="2800" b="1" i="0" u="none" strike="noStrike" cap="none" normalizeH="0" baseline="0" dirty="0">
                <a:ln>
                  <a:noFill/>
                </a:ln>
                <a:effectLst/>
                <a:latin typeface="Times New Roman" panose="02020603050405020304" pitchFamily="18" charset="0"/>
                <a:cs typeface="Times New Roman" panose="02020603050405020304" pitchFamily="18" charset="0"/>
              </a:rPr>
              <a:t>Пов'язані документи </a:t>
            </a:r>
            <a:r>
              <a:rPr lang="ru-RU" sz="2800" b="1" dirty="0">
                <a:latin typeface="Times New Roman" panose="02020603050405020304" pitchFamily="18" charset="0"/>
                <a:cs typeface="Times New Roman" panose="02020603050405020304" pitchFamily="18" charset="0"/>
              </a:rPr>
              <a:t>Закон</a:t>
            </a:r>
            <a:r>
              <a:rPr lang="uk-UA" sz="2800" b="1" dirty="0">
                <a:latin typeface="Times New Roman" panose="02020603050405020304" pitchFamily="18" charset="0"/>
                <a:cs typeface="Times New Roman" panose="02020603050405020304" pitchFamily="18" charset="0"/>
              </a:rPr>
              <a:t>ом</a:t>
            </a:r>
            <a:r>
              <a:rPr lang="ru-RU" sz="2800" b="1" dirty="0">
                <a:latin typeface="Times New Roman" panose="02020603050405020304" pitchFamily="18" charset="0"/>
                <a:cs typeface="Times New Roman" panose="02020603050405020304" pitchFamily="18" charset="0"/>
              </a:rPr>
              <a:t> України  </a:t>
            </a:r>
          </a:p>
          <a:p>
            <a:pPr lvl="0" algn="ctr" defTabSz="914400" eaLnBrk="0" fontAlgn="base" hangingPunct="0">
              <a:spcBef>
                <a:spcPct val="0"/>
              </a:spcBef>
              <a:spcAft>
                <a:spcPct val="0"/>
              </a:spcAft>
            </a:pPr>
            <a:r>
              <a:rPr lang="ru-RU" sz="2800" b="1" dirty="0">
                <a:latin typeface="Times New Roman" panose="02020603050405020304" pitchFamily="18" charset="0"/>
                <a:cs typeface="Times New Roman" panose="02020603050405020304" pitchFamily="18" charset="0"/>
              </a:rPr>
              <a:t>«Про безпечність та гігієну кормів»</a:t>
            </a:r>
          </a:p>
          <a:p>
            <a:pPr lvl="0" algn="ctr" defTabSz="914400" eaLnBrk="0" fontAlgn="base" hangingPunct="0">
              <a:spcBef>
                <a:spcPct val="0"/>
              </a:spcBef>
              <a:spcAft>
                <a:spcPct val="0"/>
              </a:spcAft>
            </a:pPr>
            <a:r>
              <a:rPr lang="ru-RU" sz="2800" b="1" dirty="0">
                <a:latin typeface="Times New Roman" panose="02020603050405020304" pitchFamily="18" charset="0"/>
                <a:cs typeface="Times New Roman" panose="02020603050405020304" pitchFamily="18" charset="0"/>
              </a:rPr>
              <a:t> від 21.12.2017 № 2264-VIII</a:t>
            </a:r>
            <a:endParaRPr lang="en-US" sz="2800" b="1" dirty="0">
              <a:latin typeface="Times New Roman" panose="02020603050405020304" pitchFamily="18" charset="0"/>
              <a:cs typeface="Times New Roman" panose="02020603050405020304" pitchFamily="18" charset="0"/>
            </a:endParaRPr>
          </a:p>
          <a:p>
            <a:pPr lvl="0" algn="ctr" defTabSz="914400" eaLnBrk="0" fontAlgn="base" hangingPunct="0">
              <a:spcBef>
                <a:spcPct val="0"/>
              </a:spcBef>
              <a:spcAft>
                <a:spcPct val="0"/>
              </a:spcAft>
            </a:pPr>
            <a:r>
              <a:rPr kumimoji="0" lang="uk-UA" altLang="uk-UA" sz="2800" b="1" i="0" u="none" strike="noStrike" cap="none" normalizeH="0" baseline="0" dirty="0">
                <a:ln>
                  <a:noFill/>
                </a:ln>
                <a:effectLst/>
                <a:latin typeface="Times New Roman" panose="02020603050405020304" pitchFamily="18" charset="0"/>
                <a:cs typeface="Times New Roman" panose="02020603050405020304" pitchFamily="18" charset="0"/>
              </a:rPr>
              <a:t>68 документів</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pic>
        <p:nvPicPr>
          <p:cNvPr id="1080" name="Picture 56" descr="Закон України">
            <a:extLst>
              <a:ext uri="{FF2B5EF4-FFF2-40B4-BE49-F238E27FC236}">
                <a16:creationId xmlns:a16="http://schemas.microsoft.com/office/drawing/2014/main" id="{80A4530E-AE96-B1CA-166C-AB80030E30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6233" y="3512148"/>
            <a:ext cx="4011069" cy="2644184"/>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a:extLst>
              <a:ext uri="{FF2B5EF4-FFF2-40B4-BE49-F238E27FC236}">
                <a16:creationId xmlns:a16="http://schemas.microsoft.com/office/drawing/2014/main" id="{D421429E-59D2-07DE-190C-524FE9E9D8BF}"/>
              </a:ext>
            </a:extLst>
          </p:cNvPr>
          <p:cNvSpPr txBox="1"/>
          <p:nvPr/>
        </p:nvSpPr>
        <p:spPr>
          <a:xfrm>
            <a:off x="1135414" y="2527262"/>
            <a:ext cx="9629266" cy="984885"/>
          </a:xfrm>
          <a:prstGeom prst="rect">
            <a:avLst/>
          </a:prstGeom>
          <a:noFill/>
        </p:spPr>
        <p:txBody>
          <a:bodyPr wrap="square">
            <a:spAutoFit/>
          </a:bodyPr>
          <a:lstStyle/>
          <a:p>
            <a:r>
              <a:rPr lang="uk-UA" sz="2000" noProof="0" dirty="0">
                <a:latin typeface="Times New Roman" panose="02020603050405020304" pitchFamily="18" charset="0"/>
                <a:cs typeface="Times New Roman" panose="02020603050405020304" pitchFamily="18" charset="0"/>
              </a:rPr>
              <a:t>З текстами нормативно-правових актів можна ознайомитися за посиланням: </a:t>
            </a:r>
            <a:r>
              <a:rPr lang="en-US" sz="2000" dirty="0">
                <a:solidFill>
                  <a:srgbClr val="0070C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https://zakon.rada.gov.ua/laws/main/l472195/page</a:t>
            </a:r>
            <a:endParaRPr lang="en-US" sz="2000" dirty="0">
              <a:solidFill>
                <a:srgbClr val="0070C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917305"/>
      </p:ext>
    </p:extLst>
  </p:cSld>
  <p:clrMapOvr>
    <a:masterClrMapping/>
  </p:clrMapOvr>
  <p:transition spd="slow">
    <p:wipe/>
  </p:transition>
</p:sld>
</file>

<file path=ppt/theme/theme1.xml><?xml version="1.0" encoding="utf-8"?>
<a:theme xmlns:a="http://schemas.openxmlformats.org/drawingml/2006/main" name="Віхоть">
  <a:themeElements>
    <a:clrScheme name="Віхоть">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Віхоть">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іхоть">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978</TotalTime>
  <Words>850</Words>
  <Application>Microsoft Office PowerPoint</Application>
  <PresentationFormat>Довільний</PresentationFormat>
  <Paragraphs>46</Paragraphs>
  <Slides>6</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6</vt:i4>
      </vt:variant>
    </vt:vector>
  </HeadingPairs>
  <TitlesOfParts>
    <vt:vector size="13" baseType="lpstr">
      <vt:lpstr>Arial</vt:lpstr>
      <vt:lpstr>Calibri</vt:lpstr>
      <vt:lpstr>Century Gothic</vt:lpstr>
      <vt:lpstr>Segoe UI</vt:lpstr>
      <vt:lpstr>Times New Roman</vt:lpstr>
      <vt:lpstr>Wingdings 3</vt:lpstr>
      <vt:lpstr>Віхоть</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Користувач</dc:creator>
  <cp:lastModifiedBy>Lyudmyla Brzhezinska</cp:lastModifiedBy>
  <cp:revision>64</cp:revision>
  <cp:lastPrinted>2023-02-20T13:47:51Z</cp:lastPrinted>
  <dcterms:modified xsi:type="dcterms:W3CDTF">2025-08-22T11:45:19Z</dcterms:modified>
</cp:coreProperties>
</file>